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9" r:id="rId4"/>
    <p:sldId id="260" r:id="rId5"/>
    <p:sldId id="258" r:id="rId6"/>
    <p:sldId id="261" r:id="rId7"/>
    <p:sldId id="262" r:id="rId8"/>
    <p:sldId id="263" r:id="rId9"/>
    <p:sldId id="264" r:id="rId10"/>
    <p:sldId id="265" r:id="rId11"/>
    <p:sldId id="266" r:id="rId12"/>
    <p:sldId id="268" r:id="rId13"/>
    <p:sldId id="269" r:id="rId14"/>
    <p:sldId id="271" r:id="rId15"/>
    <p:sldId id="270"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5" autoAdjust="0"/>
    <p:restoredTop sz="69166" autoAdjust="0"/>
  </p:normalViewPr>
  <p:slideViewPr>
    <p:cSldViewPr snapToGrid="0">
      <p:cViewPr varScale="1">
        <p:scale>
          <a:sx n="88" d="100"/>
          <a:sy n="88"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6.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7.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ata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dgm:spPr/>
      <dgm:t>
        <a:bodyPr/>
        <a:lstStyle/>
        <a:p>
          <a:pPr>
            <a:defRPr cap="all"/>
          </a:pPr>
          <a:r>
            <a:rPr lang="en-GB"/>
            <a:t>Modularity</a:t>
          </a:r>
          <a:endParaRPr lang="en-US"/>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90543B62-A817-4FC6-BCDE-04E4D3AEF2B4}">
      <dgm:prSet/>
      <dgm:spPr/>
      <dgm:t>
        <a:bodyPr/>
        <a:lstStyle/>
        <a:p>
          <a:pPr>
            <a:defRPr cap="all"/>
          </a:pPr>
          <a:r>
            <a:rPr lang="en-GB"/>
            <a:t>MapEquation</a:t>
          </a:r>
          <a:endParaRPr lang="en-US"/>
        </a:p>
      </dgm:t>
    </dgm:pt>
    <dgm:pt modelId="{36F37870-8B8B-46C9-8FEE-66D2A3395CB3}" type="parTrans" cxnId="{DDE3B900-F8AF-4C83-9667-B5612F9DEE2B}">
      <dgm:prSet/>
      <dgm:spPr/>
      <dgm:t>
        <a:bodyPr/>
        <a:lstStyle/>
        <a:p>
          <a:endParaRPr lang="en-US"/>
        </a:p>
      </dgm:t>
    </dgm:pt>
    <dgm:pt modelId="{1075CBEA-EE8A-458A-82AA-CED7B98A6062}" type="sibTrans" cxnId="{DDE3B900-F8AF-4C83-9667-B5612F9DEE2B}">
      <dgm:prSet/>
      <dgm:spPr/>
      <dgm:t>
        <a:bodyPr/>
        <a:lstStyle/>
        <a:p>
          <a:endParaRPr lang="en-US"/>
        </a:p>
      </dgm:t>
    </dgm:pt>
    <dgm:pt modelId="{CB3A7477-1140-41C4-A500-24508DE6DAFC}">
      <dgm:prSet/>
      <dgm:spPr/>
      <dgm:t>
        <a:bodyPr/>
        <a:lstStyle/>
        <a:p>
          <a:pPr>
            <a:defRPr cap="all"/>
          </a:pPr>
          <a:r>
            <a:rPr lang="en-US" dirty="0"/>
            <a:t>Similarity</a:t>
          </a:r>
        </a:p>
      </dgm:t>
    </dgm:pt>
    <dgm:pt modelId="{8EA1BBA8-051C-4AFD-BAEB-77A453D58837}" type="parTrans" cxnId="{1D6AF344-5175-4738-A0A2-6E9423B64722}">
      <dgm:prSet/>
      <dgm:spPr/>
      <dgm:t>
        <a:bodyPr/>
        <a:lstStyle/>
        <a:p>
          <a:endParaRPr lang="en-US"/>
        </a:p>
      </dgm:t>
    </dgm:pt>
    <dgm:pt modelId="{1C56D767-8CEC-4EAC-BD4C-BB9AC2FEB693}" type="sibTrans" cxnId="{1D6AF344-5175-4738-A0A2-6E9423B64722}">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3"/>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3">
        <dgm:presLayoutVars>
          <dgm:chMax val="1"/>
          <dgm:chPref val="1"/>
        </dgm:presLayoutVars>
      </dgm:prSet>
      <dgm:spPr/>
    </dgm:pt>
    <dgm:pt modelId="{5C46BF1E-0B64-4018-9624-D9A2CDCCCFE4}" type="pres">
      <dgm:prSet presAssocID="{7BFFA76D-1878-428A-8608-472586FF394E}" presName="sibTrans" presStyleCnt="0"/>
      <dgm:spPr/>
    </dgm:pt>
    <dgm:pt modelId="{6352AC8E-C3B8-406F-8525-3CF367D2B4BE}" type="pres">
      <dgm:prSet presAssocID="{90543B62-A817-4FC6-BCDE-04E4D3AEF2B4}" presName="compNode" presStyleCnt="0"/>
      <dgm:spPr/>
    </dgm:pt>
    <dgm:pt modelId="{E72E9BD4-387B-43AF-A81C-0C1EBE3138E7}" type="pres">
      <dgm:prSet presAssocID="{90543B62-A817-4FC6-BCDE-04E4D3AEF2B4}" presName="iconBgRect" presStyleLbl="bgShp" presStyleIdx="1" presStyleCnt="3"/>
      <dgm:spPr>
        <a:prstGeom prst="round2DiagRect">
          <a:avLst>
            <a:gd name="adj1" fmla="val 29727"/>
            <a:gd name="adj2" fmla="val 0"/>
          </a:avLst>
        </a:prstGeom>
      </dgm:spPr>
    </dgm:pt>
    <dgm:pt modelId="{D9F17095-1CE0-436E-A7D1-CD9630B57240}" type="pres">
      <dgm:prSet presAssocID="{90543B62-A817-4FC6-BCDE-04E4D3AEF2B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nary"/>
        </a:ext>
      </dgm:extLst>
    </dgm:pt>
    <dgm:pt modelId="{CF4F2480-5EB8-42D0-A3EC-59B1E15329B7}" type="pres">
      <dgm:prSet presAssocID="{90543B62-A817-4FC6-BCDE-04E4D3AEF2B4}" presName="spaceRect" presStyleCnt="0"/>
      <dgm:spPr/>
    </dgm:pt>
    <dgm:pt modelId="{B8A3A7A3-B088-4F56-9073-36B46460D295}" type="pres">
      <dgm:prSet presAssocID="{90543B62-A817-4FC6-BCDE-04E4D3AEF2B4}" presName="textRect" presStyleLbl="revTx" presStyleIdx="1" presStyleCnt="3">
        <dgm:presLayoutVars>
          <dgm:chMax val="1"/>
          <dgm:chPref val="1"/>
        </dgm:presLayoutVars>
      </dgm:prSet>
      <dgm:spPr/>
    </dgm:pt>
    <dgm:pt modelId="{B3D952FD-18F3-4D3C-9CF6-70094ED957B7}" type="pres">
      <dgm:prSet presAssocID="{1075CBEA-EE8A-458A-82AA-CED7B98A6062}" presName="sibTrans" presStyleCnt="0"/>
      <dgm:spPr/>
    </dgm:pt>
    <dgm:pt modelId="{996278C3-C784-4FB1-8DFD-D2B7F9F9891D}" type="pres">
      <dgm:prSet presAssocID="{CB3A7477-1140-41C4-A500-24508DE6DAFC}" presName="compNode" presStyleCnt="0"/>
      <dgm:spPr/>
    </dgm:pt>
    <dgm:pt modelId="{F0CA8841-7C23-4A33-81F2-66A27A3AFC3C}" type="pres">
      <dgm:prSet presAssocID="{CB3A7477-1140-41C4-A500-24508DE6DAFC}" presName="iconBgRect" presStyleLbl="bgShp" presStyleIdx="2" presStyleCnt="3"/>
      <dgm:spPr>
        <a:prstGeom prst="round2DiagRect">
          <a:avLst>
            <a:gd name="adj1" fmla="val 29727"/>
            <a:gd name="adj2" fmla="val 0"/>
          </a:avLst>
        </a:prstGeom>
      </dgm:spPr>
    </dgm:pt>
    <dgm:pt modelId="{592A0390-66F1-4F5D-865A-25A881109246}" type="pres">
      <dgm:prSet presAssocID="{CB3A7477-1140-41C4-A500-24508DE6DAFC}" presName="iconRect" presStyleLbl="node1" presStyleIdx="2" presStyleCnt="3" custLinFactNeighborX="638" custLinFactNeighborY="-377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ute (Two Pins With A Path)"/>
        </a:ext>
      </dgm:extLst>
    </dgm:pt>
    <dgm:pt modelId="{973AC5B4-023C-4354-9763-DACD2166B909}" type="pres">
      <dgm:prSet presAssocID="{CB3A7477-1140-41C4-A500-24508DE6DAFC}" presName="spaceRect" presStyleCnt="0"/>
      <dgm:spPr/>
    </dgm:pt>
    <dgm:pt modelId="{31F19931-AEF8-4B45-B3AF-34D4AAF053F5}" type="pres">
      <dgm:prSet presAssocID="{CB3A7477-1140-41C4-A500-24508DE6DAFC}" presName="textRect" presStyleLbl="revTx" presStyleIdx="2" presStyleCnt="3">
        <dgm:presLayoutVars>
          <dgm:chMax val="1"/>
          <dgm:chPref val="1"/>
        </dgm:presLayoutVars>
      </dgm:prSet>
      <dgm:spPr/>
    </dgm:pt>
  </dgm:ptLst>
  <dgm:cxnLst>
    <dgm:cxn modelId="{DDE3B900-F8AF-4C83-9667-B5612F9DEE2B}" srcId="{074EEAB6-E2A8-451D-AB45-BFE66AE61F8A}" destId="{90543B62-A817-4FC6-BCDE-04E4D3AEF2B4}" srcOrd="1" destOrd="0" parTransId="{36F37870-8B8B-46C9-8FEE-66D2A3395CB3}" sibTransId="{1075CBEA-EE8A-458A-82AA-CED7B98A6062}"/>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1D6AF344-5175-4738-A0A2-6E9423B64722}" srcId="{074EEAB6-E2A8-451D-AB45-BFE66AE61F8A}" destId="{CB3A7477-1140-41C4-A500-24508DE6DAFC}" srcOrd="2" destOrd="0" parTransId="{8EA1BBA8-051C-4AFD-BAEB-77A453D58837}" sibTransId="{1C56D767-8CEC-4EAC-BD4C-BB9AC2FEB693}"/>
    <dgm:cxn modelId="{3C745B8B-E69E-4BAF-A217-B5F9D2BAD6B9}" type="presOf" srcId="{074EEAB6-E2A8-451D-AB45-BFE66AE61F8A}" destId="{0EC0EC3E-5E93-443D-AA06-F1C0C6EC121B}" srcOrd="0" destOrd="0" presId="urn:microsoft.com/office/officeart/2018/5/layout/IconLeafLabelList"/>
    <dgm:cxn modelId="{F18893C1-1411-4232-B27D-8E31AC1B278F}" type="presOf" srcId="{CB3A7477-1140-41C4-A500-24508DE6DAFC}" destId="{31F19931-AEF8-4B45-B3AF-34D4AAF053F5}" srcOrd="0" destOrd="0" presId="urn:microsoft.com/office/officeart/2018/5/layout/IconLeafLabelList"/>
    <dgm:cxn modelId="{A545F2C1-8DC3-4B8C-914C-1E0651887FA2}" type="presOf" srcId="{90543B62-A817-4FC6-BCDE-04E4D3AEF2B4}" destId="{B8A3A7A3-B088-4F56-9073-36B46460D295}"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 modelId="{F826A172-5DE2-4350-B720-6FCBD3BE622D}" type="presParOf" srcId="{0EC0EC3E-5E93-443D-AA06-F1C0C6EC121B}" destId="{5C46BF1E-0B64-4018-9624-D9A2CDCCCFE4}" srcOrd="1" destOrd="0" presId="urn:microsoft.com/office/officeart/2018/5/layout/IconLeafLabelList"/>
    <dgm:cxn modelId="{25E97935-6C2A-4243-BE6D-70C5E1E359D7}" type="presParOf" srcId="{0EC0EC3E-5E93-443D-AA06-F1C0C6EC121B}" destId="{6352AC8E-C3B8-406F-8525-3CF367D2B4BE}" srcOrd="2" destOrd="0" presId="urn:microsoft.com/office/officeart/2018/5/layout/IconLeafLabelList"/>
    <dgm:cxn modelId="{334AF754-5116-44F0-9585-0E6EAD782FA7}" type="presParOf" srcId="{6352AC8E-C3B8-406F-8525-3CF367D2B4BE}" destId="{E72E9BD4-387B-43AF-A81C-0C1EBE3138E7}" srcOrd="0" destOrd="0" presId="urn:microsoft.com/office/officeart/2018/5/layout/IconLeafLabelList"/>
    <dgm:cxn modelId="{A6C80BA3-37C1-4777-8B9A-8269943F3419}" type="presParOf" srcId="{6352AC8E-C3B8-406F-8525-3CF367D2B4BE}" destId="{D9F17095-1CE0-436E-A7D1-CD9630B57240}" srcOrd="1" destOrd="0" presId="urn:microsoft.com/office/officeart/2018/5/layout/IconLeafLabelList"/>
    <dgm:cxn modelId="{3D2207A6-AAEB-4D05-BD5D-B7046FE37A08}" type="presParOf" srcId="{6352AC8E-C3B8-406F-8525-3CF367D2B4BE}" destId="{CF4F2480-5EB8-42D0-A3EC-59B1E15329B7}" srcOrd="2" destOrd="0" presId="urn:microsoft.com/office/officeart/2018/5/layout/IconLeafLabelList"/>
    <dgm:cxn modelId="{FFBDCAF4-308A-435A-BFE2-C58EEC9E2365}" type="presParOf" srcId="{6352AC8E-C3B8-406F-8525-3CF367D2B4BE}" destId="{B8A3A7A3-B088-4F56-9073-36B46460D295}" srcOrd="3" destOrd="0" presId="urn:microsoft.com/office/officeart/2018/5/layout/IconLeafLabelList"/>
    <dgm:cxn modelId="{9AFFAD77-968C-4917-81E6-D4C999FE7438}" type="presParOf" srcId="{0EC0EC3E-5E93-443D-AA06-F1C0C6EC121B}" destId="{B3D952FD-18F3-4D3C-9CF6-70094ED957B7}" srcOrd="3" destOrd="0" presId="urn:microsoft.com/office/officeart/2018/5/layout/IconLeafLabelList"/>
    <dgm:cxn modelId="{33579E74-D4C9-4D1B-A6B1-B1921023049F}" type="presParOf" srcId="{0EC0EC3E-5E93-443D-AA06-F1C0C6EC121B}" destId="{996278C3-C784-4FB1-8DFD-D2B7F9F9891D}" srcOrd="4" destOrd="0" presId="urn:microsoft.com/office/officeart/2018/5/layout/IconLeafLabelList"/>
    <dgm:cxn modelId="{38F0E000-EBA1-4C36-A11A-C45E15D63AA1}" type="presParOf" srcId="{996278C3-C784-4FB1-8DFD-D2B7F9F9891D}" destId="{F0CA8841-7C23-4A33-81F2-66A27A3AFC3C}" srcOrd="0" destOrd="0" presId="urn:microsoft.com/office/officeart/2018/5/layout/IconLeafLabelList"/>
    <dgm:cxn modelId="{68B689EC-19A0-447C-B6A2-FE3D34FD7A7E}" type="presParOf" srcId="{996278C3-C784-4FB1-8DFD-D2B7F9F9891D}" destId="{592A0390-66F1-4F5D-865A-25A881109246}" srcOrd="1" destOrd="0" presId="urn:microsoft.com/office/officeart/2018/5/layout/IconLeafLabelList"/>
    <dgm:cxn modelId="{94185685-E64A-4671-9B90-0548F6823D60}" type="presParOf" srcId="{996278C3-C784-4FB1-8DFD-D2B7F9F9891D}" destId="{973AC5B4-023C-4354-9763-DACD2166B909}" srcOrd="2" destOrd="0" presId="urn:microsoft.com/office/officeart/2018/5/layout/IconLeafLabelList"/>
    <dgm:cxn modelId="{C85314C9-9831-48EB-8385-5A93ADEB1089}" type="presParOf" srcId="{996278C3-C784-4FB1-8DFD-D2B7F9F9891D}" destId="{31F19931-AEF8-4B45-B3AF-34D4AAF053F5}" srcOrd="3" destOrd="0" presId="urn:microsoft.com/office/officeart/2018/5/layout/IconLeaf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dgm:spPr/>
      <dgm:t>
        <a:bodyPr/>
        <a:lstStyle/>
        <a:p>
          <a:pPr>
            <a:lnSpc>
              <a:spcPct val="100000"/>
            </a:lnSpc>
            <a:defRPr cap="all"/>
          </a:pPr>
          <a:r>
            <a:rPr lang="en-GB" dirty="0" err="1"/>
            <a:t>MapEquation</a:t>
          </a:r>
          <a:endParaRPr lang="en-US"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1"/>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nary"/>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1">
        <dgm:presLayoutVars>
          <dgm:chMax val="1"/>
          <dgm:chPref val="1"/>
        </dgm:presLayoutVars>
      </dgm:prSet>
      <dgm:spPr/>
    </dgm:pt>
  </dgm:ptLst>
  <dgm:cxnLst>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3C745B8B-E69E-4BAF-A217-B5F9D2BAD6B9}" type="presOf" srcId="{074EEAB6-E2A8-451D-AB45-BFE66AE61F8A}" destId="{0EC0EC3E-5E93-443D-AA06-F1C0C6EC121B}"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dgm:spPr/>
      <dgm:t>
        <a:bodyPr/>
        <a:lstStyle/>
        <a:p>
          <a:pPr>
            <a:lnSpc>
              <a:spcPct val="100000"/>
            </a:lnSpc>
            <a:defRPr cap="all"/>
          </a:pPr>
          <a:r>
            <a:rPr lang="en-GB" dirty="0" err="1"/>
            <a:t>MapEquation</a:t>
          </a:r>
          <a:endParaRPr lang="en-US"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1"/>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nary"/>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1">
        <dgm:presLayoutVars>
          <dgm:chMax val="1"/>
          <dgm:chPref val="1"/>
        </dgm:presLayoutVars>
      </dgm:prSet>
      <dgm:spPr/>
    </dgm:pt>
  </dgm:ptLst>
  <dgm:cxnLst>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3C745B8B-E69E-4BAF-A217-B5F9D2BAD6B9}" type="presOf" srcId="{074EEAB6-E2A8-451D-AB45-BFE66AE61F8A}" destId="{0EC0EC3E-5E93-443D-AA06-F1C0C6EC121B}"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dgm:spPr/>
      <dgm:t>
        <a:bodyPr/>
        <a:lstStyle/>
        <a:p>
          <a:pPr>
            <a:defRPr cap="all"/>
          </a:pPr>
          <a:r>
            <a:rPr lang="en-GB"/>
            <a:t>Modularity</a:t>
          </a:r>
          <a:endParaRPr lang="en-US"/>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90543B62-A817-4FC6-BCDE-04E4D3AEF2B4}">
      <dgm:prSet/>
      <dgm:spPr/>
      <dgm:t>
        <a:bodyPr/>
        <a:lstStyle/>
        <a:p>
          <a:pPr>
            <a:defRPr cap="all"/>
          </a:pPr>
          <a:r>
            <a:rPr lang="en-GB"/>
            <a:t>MapEquation</a:t>
          </a:r>
          <a:endParaRPr lang="en-US"/>
        </a:p>
      </dgm:t>
    </dgm:pt>
    <dgm:pt modelId="{36F37870-8B8B-46C9-8FEE-66D2A3395CB3}" type="parTrans" cxnId="{DDE3B900-F8AF-4C83-9667-B5612F9DEE2B}">
      <dgm:prSet/>
      <dgm:spPr/>
      <dgm:t>
        <a:bodyPr/>
        <a:lstStyle/>
        <a:p>
          <a:endParaRPr lang="en-US"/>
        </a:p>
      </dgm:t>
    </dgm:pt>
    <dgm:pt modelId="{1075CBEA-EE8A-458A-82AA-CED7B98A6062}" type="sibTrans" cxnId="{DDE3B900-F8AF-4C83-9667-B5612F9DEE2B}">
      <dgm:prSet/>
      <dgm:spPr/>
      <dgm:t>
        <a:bodyPr/>
        <a:lstStyle/>
        <a:p>
          <a:endParaRPr lang="en-US"/>
        </a:p>
      </dgm:t>
    </dgm:pt>
    <dgm:pt modelId="{CB3A7477-1140-41C4-A500-24508DE6DAFC}">
      <dgm:prSet/>
      <dgm:spPr/>
      <dgm:t>
        <a:bodyPr/>
        <a:lstStyle/>
        <a:p>
          <a:pPr>
            <a:defRPr cap="all"/>
          </a:pPr>
          <a:r>
            <a:rPr lang="en-US" dirty="0"/>
            <a:t>Similarity</a:t>
          </a:r>
        </a:p>
      </dgm:t>
    </dgm:pt>
    <dgm:pt modelId="{8EA1BBA8-051C-4AFD-BAEB-77A453D58837}" type="parTrans" cxnId="{1D6AF344-5175-4738-A0A2-6E9423B64722}">
      <dgm:prSet/>
      <dgm:spPr/>
      <dgm:t>
        <a:bodyPr/>
        <a:lstStyle/>
        <a:p>
          <a:endParaRPr lang="en-US"/>
        </a:p>
      </dgm:t>
    </dgm:pt>
    <dgm:pt modelId="{1C56D767-8CEC-4EAC-BD4C-BB9AC2FEB693}" type="sibTrans" cxnId="{1D6AF344-5175-4738-A0A2-6E9423B64722}">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3"/>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3">
        <dgm:presLayoutVars>
          <dgm:chMax val="1"/>
          <dgm:chPref val="1"/>
        </dgm:presLayoutVars>
      </dgm:prSet>
      <dgm:spPr/>
    </dgm:pt>
    <dgm:pt modelId="{5C46BF1E-0B64-4018-9624-D9A2CDCCCFE4}" type="pres">
      <dgm:prSet presAssocID="{7BFFA76D-1878-428A-8608-472586FF394E}" presName="sibTrans" presStyleCnt="0"/>
      <dgm:spPr/>
    </dgm:pt>
    <dgm:pt modelId="{6352AC8E-C3B8-406F-8525-3CF367D2B4BE}" type="pres">
      <dgm:prSet presAssocID="{90543B62-A817-4FC6-BCDE-04E4D3AEF2B4}" presName="compNode" presStyleCnt="0"/>
      <dgm:spPr/>
    </dgm:pt>
    <dgm:pt modelId="{E72E9BD4-387B-43AF-A81C-0C1EBE3138E7}" type="pres">
      <dgm:prSet presAssocID="{90543B62-A817-4FC6-BCDE-04E4D3AEF2B4}" presName="iconBgRect" presStyleLbl="bgShp" presStyleIdx="1" presStyleCnt="3"/>
      <dgm:spPr>
        <a:prstGeom prst="round2DiagRect">
          <a:avLst>
            <a:gd name="adj1" fmla="val 29727"/>
            <a:gd name="adj2" fmla="val 0"/>
          </a:avLst>
        </a:prstGeom>
      </dgm:spPr>
    </dgm:pt>
    <dgm:pt modelId="{D9F17095-1CE0-436E-A7D1-CD9630B57240}" type="pres">
      <dgm:prSet presAssocID="{90543B62-A817-4FC6-BCDE-04E4D3AEF2B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nary"/>
        </a:ext>
      </dgm:extLst>
    </dgm:pt>
    <dgm:pt modelId="{CF4F2480-5EB8-42D0-A3EC-59B1E15329B7}" type="pres">
      <dgm:prSet presAssocID="{90543B62-A817-4FC6-BCDE-04E4D3AEF2B4}" presName="spaceRect" presStyleCnt="0"/>
      <dgm:spPr/>
    </dgm:pt>
    <dgm:pt modelId="{B8A3A7A3-B088-4F56-9073-36B46460D295}" type="pres">
      <dgm:prSet presAssocID="{90543B62-A817-4FC6-BCDE-04E4D3AEF2B4}" presName="textRect" presStyleLbl="revTx" presStyleIdx="1" presStyleCnt="3">
        <dgm:presLayoutVars>
          <dgm:chMax val="1"/>
          <dgm:chPref val="1"/>
        </dgm:presLayoutVars>
      </dgm:prSet>
      <dgm:spPr/>
    </dgm:pt>
    <dgm:pt modelId="{B3D952FD-18F3-4D3C-9CF6-70094ED957B7}" type="pres">
      <dgm:prSet presAssocID="{1075CBEA-EE8A-458A-82AA-CED7B98A6062}" presName="sibTrans" presStyleCnt="0"/>
      <dgm:spPr/>
    </dgm:pt>
    <dgm:pt modelId="{996278C3-C784-4FB1-8DFD-D2B7F9F9891D}" type="pres">
      <dgm:prSet presAssocID="{CB3A7477-1140-41C4-A500-24508DE6DAFC}" presName="compNode" presStyleCnt="0"/>
      <dgm:spPr/>
    </dgm:pt>
    <dgm:pt modelId="{F0CA8841-7C23-4A33-81F2-66A27A3AFC3C}" type="pres">
      <dgm:prSet presAssocID="{CB3A7477-1140-41C4-A500-24508DE6DAFC}" presName="iconBgRect" presStyleLbl="bgShp" presStyleIdx="2" presStyleCnt="3"/>
      <dgm:spPr>
        <a:prstGeom prst="round2DiagRect">
          <a:avLst>
            <a:gd name="adj1" fmla="val 29727"/>
            <a:gd name="adj2" fmla="val 0"/>
          </a:avLst>
        </a:prstGeom>
      </dgm:spPr>
    </dgm:pt>
    <dgm:pt modelId="{592A0390-66F1-4F5D-865A-25A881109246}" type="pres">
      <dgm:prSet presAssocID="{CB3A7477-1140-41C4-A500-24508DE6DAFC}" presName="iconRect" presStyleLbl="node1" presStyleIdx="2" presStyleCnt="3" custLinFactNeighborX="638" custLinFactNeighborY="-377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ute (Two Pins With A Path)"/>
        </a:ext>
      </dgm:extLst>
    </dgm:pt>
    <dgm:pt modelId="{973AC5B4-023C-4354-9763-DACD2166B909}" type="pres">
      <dgm:prSet presAssocID="{CB3A7477-1140-41C4-A500-24508DE6DAFC}" presName="spaceRect" presStyleCnt="0"/>
      <dgm:spPr/>
    </dgm:pt>
    <dgm:pt modelId="{31F19931-AEF8-4B45-B3AF-34D4AAF053F5}" type="pres">
      <dgm:prSet presAssocID="{CB3A7477-1140-41C4-A500-24508DE6DAFC}" presName="textRect" presStyleLbl="revTx" presStyleIdx="2" presStyleCnt="3">
        <dgm:presLayoutVars>
          <dgm:chMax val="1"/>
          <dgm:chPref val="1"/>
        </dgm:presLayoutVars>
      </dgm:prSet>
      <dgm:spPr/>
    </dgm:pt>
  </dgm:ptLst>
  <dgm:cxnLst>
    <dgm:cxn modelId="{DDE3B900-F8AF-4C83-9667-B5612F9DEE2B}" srcId="{074EEAB6-E2A8-451D-AB45-BFE66AE61F8A}" destId="{90543B62-A817-4FC6-BCDE-04E4D3AEF2B4}" srcOrd="1" destOrd="0" parTransId="{36F37870-8B8B-46C9-8FEE-66D2A3395CB3}" sibTransId="{1075CBEA-EE8A-458A-82AA-CED7B98A6062}"/>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1D6AF344-5175-4738-A0A2-6E9423B64722}" srcId="{074EEAB6-E2A8-451D-AB45-BFE66AE61F8A}" destId="{CB3A7477-1140-41C4-A500-24508DE6DAFC}" srcOrd="2" destOrd="0" parTransId="{8EA1BBA8-051C-4AFD-BAEB-77A453D58837}" sibTransId="{1C56D767-8CEC-4EAC-BD4C-BB9AC2FEB693}"/>
    <dgm:cxn modelId="{3C745B8B-E69E-4BAF-A217-B5F9D2BAD6B9}" type="presOf" srcId="{074EEAB6-E2A8-451D-AB45-BFE66AE61F8A}" destId="{0EC0EC3E-5E93-443D-AA06-F1C0C6EC121B}" srcOrd="0" destOrd="0" presId="urn:microsoft.com/office/officeart/2018/5/layout/IconLeafLabelList"/>
    <dgm:cxn modelId="{F18893C1-1411-4232-B27D-8E31AC1B278F}" type="presOf" srcId="{CB3A7477-1140-41C4-A500-24508DE6DAFC}" destId="{31F19931-AEF8-4B45-B3AF-34D4AAF053F5}" srcOrd="0" destOrd="0" presId="urn:microsoft.com/office/officeart/2018/5/layout/IconLeafLabelList"/>
    <dgm:cxn modelId="{A545F2C1-8DC3-4B8C-914C-1E0651887FA2}" type="presOf" srcId="{90543B62-A817-4FC6-BCDE-04E4D3AEF2B4}" destId="{B8A3A7A3-B088-4F56-9073-36B46460D295}"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 modelId="{F826A172-5DE2-4350-B720-6FCBD3BE622D}" type="presParOf" srcId="{0EC0EC3E-5E93-443D-AA06-F1C0C6EC121B}" destId="{5C46BF1E-0B64-4018-9624-D9A2CDCCCFE4}" srcOrd="1" destOrd="0" presId="urn:microsoft.com/office/officeart/2018/5/layout/IconLeafLabelList"/>
    <dgm:cxn modelId="{25E97935-6C2A-4243-BE6D-70C5E1E359D7}" type="presParOf" srcId="{0EC0EC3E-5E93-443D-AA06-F1C0C6EC121B}" destId="{6352AC8E-C3B8-406F-8525-3CF367D2B4BE}" srcOrd="2" destOrd="0" presId="urn:microsoft.com/office/officeart/2018/5/layout/IconLeafLabelList"/>
    <dgm:cxn modelId="{334AF754-5116-44F0-9585-0E6EAD782FA7}" type="presParOf" srcId="{6352AC8E-C3B8-406F-8525-3CF367D2B4BE}" destId="{E72E9BD4-387B-43AF-A81C-0C1EBE3138E7}" srcOrd="0" destOrd="0" presId="urn:microsoft.com/office/officeart/2018/5/layout/IconLeafLabelList"/>
    <dgm:cxn modelId="{A6C80BA3-37C1-4777-8B9A-8269943F3419}" type="presParOf" srcId="{6352AC8E-C3B8-406F-8525-3CF367D2B4BE}" destId="{D9F17095-1CE0-436E-A7D1-CD9630B57240}" srcOrd="1" destOrd="0" presId="urn:microsoft.com/office/officeart/2018/5/layout/IconLeafLabelList"/>
    <dgm:cxn modelId="{3D2207A6-AAEB-4D05-BD5D-B7046FE37A08}" type="presParOf" srcId="{6352AC8E-C3B8-406F-8525-3CF367D2B4BE}" destId="{CF4F2480-5EB8-42D0-A3EC-59B1E15329B7}" srcOrd="2" destOrd="0" presId="urn:microsoft.com/office/officeart/2018/5/layout/IconLeafLabelList"/>
    <dgm:cxn modelId="{FFBDCAF4-308A-435A-BFE2-C58EEC9E2365}" type="presParOf" srcId="{6352AC8E-C3B8-406F-8525-3CF367D2B4BE}" destId="{B8A3A7A3-B088-4F56-9073-36B46460D295}" srcOrd="3" destOrd="0" presId="urn:microsoft.com/office/officeart/2018/5/layout/IconLeafLabelList"/>
    <dgm:cxn modelId="{9AFFAD77-968C-4917-81E6-D4C999FE7438}" type="presParOf" srcId="{0EC0EC3E-5E93-443D-AA06-F1C0C6EC121B}" destId="{B3D952FD-18F3-4D3C-9CF6-70094ED957B7}" srcOrd="3" destOrd="0" presId="urn:microsoft.com/office/officeart/2018/5/layout/IconLeafLabelList"/>
    <dgm:cxn modelId="{33579E74-D4C9-4D1B-A6B1-B1921023049F}" type="presParOf" srcId="{0EC0EC3E-5E93-443D-AA06-F1C0C6EC121B}" destId="{996278C3-C784-4FB1-8DFD-D2B7F9F9891D}" srcOrd="4" destOrd="0" presId="urn:microsoft.com/office/officeart/2018/5/layout/IconLeafLabelList"/>
    <dgm:cxn modelId="{38F0E000-EBA1-4C36-A11A-C45E15D63AA1}" type="presParOf" srcId="{996278C3-C784-4FB1-8DFD-D2B7F9F9891D}" destId="{F0CA8841-7C23-4A33-81F2-66A27A3AFC3C}" srcOrd="0" destOrd="0" presId="urn:microsoft.com/office/officeart/2018/5/layout/IconLeafLabelList"/>
    <dgm:cxn modelId="{68B689EC-19A0-447C-B6A2-FE3D34FD7A7E}" type="presParOf" srcId="{996278C3-C784-4FB1-8DFD-D2B7F9F9891D}" destId="{592A0390-66F1-4F5D-865A-25A881109246}" srcOrd="1" destOrd="0" presId="urn:microsoft.com/office/officeart/2018/5/layout/IconLeafLabelList"/>
    <dgm:cxn modelId="{94185685-E64A-4671-9B90-0548F6823D60}" type="presParOf" srcId="{996278C3-C784-4FB1-8DFD-D2B7F9F9891D}" destId="{973AC5B4-023C-4354-9763-DACD2166B909}" srcOrd="2" destOrd="0" presId="urn:microsoft.com/office/officeart/2018/5/layout/IconLeafLabelList"/>
    <dgm:cxn modelId="{C85314C9-9831-48EB-8385-5A93ADEB1089}" type="presParOf" srcId="{996278C3-C784-4FB1-8DFD-D2B7F9F9891D}" destId="{31F19931-AEF8-4B45-B3AF-34D4AAF053F5}"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custT="1"/>
      <dgm:spPr/>
      <dgm:t>
        <a:bodyPr/>
        <a:lstStyle/>
        <a:p>
          <a:pPr>
            <a:lnSpc>
              <a:spcPct val="100000"/>
            </a:lnSpc>
            <a:defRPr cap="all"/>
          </a:pPr>
          <a:r>
            <a:rPr lang="en-GB" sz="1200" dirty="0"/>
            <a:t>Similarity</a:t>
          </a:r>
          <a:endParaRPr lang="en-US" sz="1700"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1"/>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ute (Two Pins With A Path)"/>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1">
        <dgm:presLayoutVars>
          <dgm:chMax val="1"/>
          <dgm:chPref val="1"/>
        </dgm:presLayoutVars>
      </dgm:prSet>
      <dgm:spPr/>
    </dgm:pt>
  </dgm:ptLst>
  <dgm:cxnLst>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3C745B8B-E69E-4BAF-A217-B5F9D2BAD6B9}" type="presOf" srcId="{074EEAB6-E2A8-451D-AB45-BFE66AE61F8A}" destId="{0EC0EC3E-5E93-443D-AA06-F1C0C6EC121B}"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custT="1"/>
      <dgm:spPr/>
      <dgm:t>
        <a:bodyPr/>
        <a:lstStyle/>
        <a:p>
          <a:pPr>
            <a:lnSpc>
              <a:spcPct val="100000"/>
            </a:lnSpc>
            <a:defRPr cap="all"/>
          </a:pPr>
          <a:r>
            <a:rPr lang="en-GB" sz="1200" dirty="0"/>
            <a:t>Similarity</a:t>
          </a:r>
          <a:endParaRPr lang="en-US" sz="1700"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1"/>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ute (Two Pins With A Path)"/>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1">
        <dgm:presLayoutVars>
          <dgm:chMax val="1"/>
          <dgm:chPref val="1"/>
        </dgm:presLayoutVars>
      </dgm:prSet>
      <dgm:spPr/>
    </dgm:pt>
  </dgm:ptLst>
  <dgm:cxnLst>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3C745B8B-E69E-4BAF-A217-B5F9D2BAD6B9}" type="presOf" srcId="{074EEAB6-E2A8-451D-AB45-BFE66AE61F8A}" destId="{0EC0EC3E-5E93-443D-AA06-F1C0C6EC121B}"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custT="1"/>
      <dgm:spPr/>
      <dgm:t>
        <a:bodyPr/>
        <a:lstStyle/>
        <a:p>
          <a:pPr>
            <a:lnSpc>
              <a:spcPct val="100000"/>
            </a:lnSpc>
            <a:defRPr cap="all"/>
          </a:pPr>
          <a:r>
            <a:rPr lang="en-GB" sz="1200" dirty="0"/>
            <a:t>Similarity</a:t>
          </a:r>
          <a:endParaRPr lang="en-US" sz="1700"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1"/>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ute (Two Pins With A Path)"/>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1">
        <dgm:presLayoutVars>
          <dgm:chMax val="1"/>
          <dgm:chPref val="1"/>
        </dgm:presLayoutVars>
      </dgm:prSet>
      <dgm:spPr/>
    </dgm:pt>
  </dgm:ptLst>
  <dgm:cxnLst>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3C745B8B-E69E-4BAF-A217-B5F9D2BAD6B9}" type="presOf" srcId="{074EEAB6-E2A8-451D-AB45-BFE66AE61F8A}" destId="{0EC0EC3E-5E93-443D-AA06-F1C0C6EC121B}"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4EEAB6-E2A8-451D-AB45-BFE66AE61F8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AC9D4F2-EED9-4619-BA67-2BD867CB53EB}">
      <dgm:prSet/>
      <dgm:spPr/>
      <dgm:t>
        <a:bodyPr/>
        <a:lstStyle/>
        <a:p>
          <a:pPr>
            <a:defRPr cap="all"/>
          </a:pPr>
          <a:r>
            <a:rPr lang="en-GB" dirty="0"/>
            <a:t>Random</a:t>
          </a:r>
          <a:endParaRPr lang="en-US" dirty="0"/>
        </a:p>
      </dgm:t>
    </dgm:pt>
    <dgm:pt modelId="{58B286A5-DBA4-43B5-9877-EEF49336B099}" type="parTrans" cxnId="{7576CB12-D61A-4F72-BA50-4B80F418B741}">
      <dgm:prSet/>
      <dgm:spPr/>
      <dgm:t>
        <a:bodyPr/>
        <a:lstStyle/>
        <a:p>
          <a:endParaRPr lang="en-US"/>
        </a:p>
      </dgm:t>
    </dgm:pt>
    <dgm:pt modelId="{7BFFA76D-1878-428A-8608-472586FF394E}" type="sibTrans" cxnId="{7576CB12-D61A-4F72-BA50-4B80F418B741}">
      <dgm:prSet/>
      <dgm:spPr/>
      <dgm:t>
        <a:bodyPr/>
        <a:lstStyle/>
        <a:p>
          <a:endParaRPr lang="en-US"/>
        </a:p>
      </dgm:t>
    </dgm:pt>
    <dgm:pt modelId="{90543B62-A817-4FC6-BCDE-04E4D3AEF2B4}">
      <dgm:prSet/>
      <dgm:spPr/>
      <dgm:t>
        <a:bodyPr/>
        <a:lstStyle/>
        <a:p>
          <a:pPr>
            <a:defRPr cap="all"/>
          </a:pPr>
          <a:r>
            <a:rPr lang="en-GB" dirty="0" err="1"/>
            <a:t>Labelpropagation</a:t>
          </a:r>
          <a:endParaRPr lang="en-US" dirty="0"/>
        </a:p>
      </dgm:t>
    </dgm:pt>
    <dgm:pt modelId="{36F37870-8B8B-46C9-8FEE-66D2A3395CB3}" type="parTrans" cxnId="{DDE3B900-F8AF-4C83-9667-B5612F9DEE2B}">
      <dgm:prSet/>
      <dgm:spPr/>
      <dgm:t>
        <a:bodyPr/>
        <a:lstStyle/>
        <a:p>
          <a:endParaRPr lang="en-US"/>
        </a:p>
      </dgm:t>
    </dgm:pt>
    <dgm:pt modelId="{1075CBEA-EE8A-458A-82AA-CED7B98A6062}" type="sibTrans" cxnId="{DDE3B900-F8AF-4C83-9667-B5612F9DEE2B}">
      <dgm:prSet/>
      <dgm:spPr/>
      <dgm:t>
        <a:bodyPr/>
        <a:lstStyle/>
        <a:p>
          <a:endParaRPr lang="en-US"/>
        </a:p>
      </dgm:t>
    </dgm:pt>
    <dgm:pt modelId="{CB3A7477-1140-41C4-A500-24508DE6DAFC}">
      <dgm:prSet/>
      <dgm:spPr/>
      <dgm:t>
        <a:bodyPr/>
        <a:lstStyle/>
        <a:p>
          <a:pPr>
            <a:defRPr cap="all"/>
          </a:pPr>
          <a:r>
            <a:rPr lang="en-US" dirty="0"/>
            <a:t>Coverage</a:t>
          </a:r>
        </a:p>
      </dgm:t>
    </dgm:pt>
    <dgm:pt modelId="{8EA1BBA8-051C-4AFD-BAEB-77A453D58837}" type="parTrans" cxnId="{1D6AF344-5175-4738-A0A2-6E9423B64722}">
      <dgm:prSet/>
      <dgm:spPr/>
      <dgm:t>
        <a:bodyPr/>
        <a:lstStyle/>
        <a:p>
          <a:endParaRPr lang="en-US"/>
        </a:p>
      </dgm:t>
    </dgm:pt>
    <dgm:pt modelId="{1C56D767-8CEC-4EAC-BD4C-BB9AC2FEB693}" type="sibTrans" cxnId="{1D6AF344-5175-4738-A0A2-6E9423B64722}">
      <dgm:prSet/>
      <dgm:spPr/>
      <dgm:t>
        <a:bodyPr/>
        <a:lstStyle/>
        <a:p>
          <a:endParaRPr lang="en-US"/>
        </a:p>
      </dgm:t>
    </dgm:pt>
    <dgm:pt modelId="{0EC0EC3E-5E93-443D-AA06-F1C0C6EC121B}" type="pres">
      <dgm:prSet presAssocID="{074EEAB6-E2A8-451D-AB45-BFE66AE61F8A}" presName="root" presStyleCnt="0">
        <dgm:presLayoutVars>
          <dgm:dir/>
          <dgm:resizeHandles val="exact"/>
        </dgm:presLayoutVars>
      </dgm:prSet>
      <dgm:spPr/>
    </dgm:pt>
    <dgm:pt modelId="{16E82216-F7A9-42A8-AA03-A86DA34FF676}" type="pres">
      <dgm:prSet presAssocID="{2AC9D4F2-EED9-4619-BA67-2BD867CB53EB}" presName="compNode" presStyleCnt="0"/>
      <dgm:spPr/>
    </dgm:pt>
    <dgm:pt modelId="{6FFD91AF-EC39-4F59-9637-BEC2AC9D2895}" type="pres">
      <dgm:prSet presAssocID="{2AC9D4F2-EED9-4619-BA67-2BD867CB53EB}" presName="iconBgRect" presStyleLbl="bgShp" presStyleIdx="0" presStyleCnt="3"/>
      <dgm:spPr>
        <a:prstGeom prst="round2DiagRect">
          <a:avLst>
            <a:gd name="adj1" fmla="val 29727"/>
            <a:gd name="adj2" fmla="val 0"/>
          </a:avLst>
        </a:prstGeom>
      </dgm:spPr>
    </dgm:pt>
    <dgm:pt modelId="{505CAD0F-85CB-4150-B8C0-6F4D7E54EB11}" type="pres">
      <dgm:prSet presAssocID="{2AC9D4F2-EED9-4619-BA67-2BD867CB53E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F8E4B3C4-0AF3-4C71-890C-E9FE9D70EA05}" type="pres">
      <dgm:prSet presAssocID="{2AC9D4F2-EED9-4619-BA67-2BD867CB53EB}" presName="spaceRect" presStyleCnt="0"/>
      <dgm:spPr/>
    </dgm:pt>
    <dgm:pt modelId="{DA7BA885-CAE7-4448-8AF9-3D39F132CC06}" type="pres">
      <dgm:prSet presAssocID="{2AC9D4F2-EED9-4619-BA67-2BD867CB53EB}" presName="textRect" presStyleLbl="revTx" presStyleIdx="0" presStyleCnt="3">
        <dgm:presLayoutVars>
          <dgm:chMax val="1"/>
          <dgm:chPref val="1"/>
        </dgm:presLayoutVars>
      </dgm:prSet>
      <dgm:spPr/>
    </dgm:pt>
    <dgm:pt modelId="{5C46BF1E-0B64-4018-9624-D9A2CDCCCFE4}" type="pres">
      <dgm:prSet presAssocID="{7BFFA76D-1878-428A-8608-472586FF394E}" presName="sibTrans" presStyleCnt="0"/>
      <dgm:spPr/>
    </dgm:pt>
    <dgm:pt modelId="{6352AC8E-C3B8-406F-8525-3CF367D2B4BE}" type="pres">
      <dgm:prSet presAssocID="{90543B62-A817-4FC6-BCDE-04E4D3AEF2B4}" presName="compNode" presStyleCnt="0"/>
      <dgm:spPr/>
    </dgm:pt>
    <dgm:pt modelId="{E72E9BD4-387B-43AF-A81C-0C1EBE3138E7}" type="pres">
      <dgm:prSet presAssocID="{90543B62-A817-4FC6-BCDE-04E4D3AEF2B4}" presName="iconBgRect" presStyleLbl="bgShp" presStyleIdx="1" presStyleCnt="3"/>
      <dgm:spPr>
        <a:prstGeom prst="round2DiagRect">
          <a:avLst>
            <a:gd name="adj1" fmla="val 29727"/>
            <a:gd name="adj2" fmla="val 0"/>
          </a:avLst>
        </a:prstGeom>
      </dgm:spPr>
    </dgm:pt>
    <dgm:pt modelId="{D9F17095-1CE0-436E-A7D1-CD9630B57240}" type="pres">
      <dgm:prSet presAssocID="{90543B62-A817-4FC6-BCDE-04E4D3AEF2B4}"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undwave"/>
        </a:ext>
      </dgm:extLst>
    </dgm:pt>
    <dgm:pt modelId="{CF4F2480-5EB8-42D0-A3EC-59B1E15329B7}" type="pres">
      <dgm:prSet presAssocID="{90543B62-A817-4FC6-BCDE-04E4D3AEF2B4}" presName="spaceRect" presStyleCnt="0"/>
      <dgm:spPr/>
    </dgm:pt>
    <dgm:pt modelId="{B8A3A7A3-B088-4F56-9073-36B46460D295}" type="pres">
      <dgm:prSet presAssocID="{90543B62-A817-4FC6-BCDE-04E4D3AEF2B4}" presName="textRect" presStyleLbl="revTx" presStyleIdx="1" presStyleCnt="3">
        <dgm:presLayoutVars>
          <dgm:chMax val="1"/>
          <dgm:chPref val="1"/>
        </dgm:presLayoutVars>
      </dgm:prSet>
      <dgm:spPr/>
    </dgm:pt>
    <dgm:pt modelId="{B3D952FD-18F3-4D3C-9CF6-70094ED957B7}" type="pres">
      <dgm:prSet presAssocID="{1075CBEA-EE8A-458A-82AA-CED7B98A6062}" presName="sibTrans" presStyleCnt="0"/>
      <dgm:spPr/>
    </dgm:pt>
    <dgm:pt modelId="{996278C3-C784-4FB1-8DFD-D2B7F9F9891D}" type="pres">
      <dgm:prSet presAssocID="{CB3A7477-1140-41C4-A500-24508DE6DAFC}" presName="compNode" presStyleCnt="0"/>
      <dgm:spPr/>
    </dgm:pt>
    <dgm:pt modelId="{F0CA8841-7C23-4A33-81F2-66A27A3AFC3C}" type="pres">
      <dgm:prSet presAssocID="{CB3A7477-1140-41C4-A500-24508DE6DAFC}" presName="iconBgRect" presStyleLbl="bgShp" presStyleIdx="2" presStyleCnt="3"/>
      <dgm:spPr>
        <a:prstGeom prst="round2DiagRect">
          <a:avLst>
            <a:gd name="adj1" fmla="val 29727"/>
            <a:gd name="adj2" fmla="val 0"/>
          </a:avLst>
        </a:prstGeom>
      </dgm:spPr>
    </dgm:pt>
    <dgm:pt modelId="{592A0390-66F1-4F5D-865A-25A881109246}" type="pres">
      <dgm:prSet presAssocID="{CB3A7477-1140-41C4-A500-24508DE6DAFC}" presName="iconRect" presStyleLbl="node1" presStyleIdx="2" presStyleCnt="3" custLinFactNeighborX="638" custLinFactNeighborY="-377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ingle gear"/>
        </a:ext>
      </dgm:extLst>
    </dgm:pt>
    <dgm:pt modelId="{973AC5B4-023C-4354-9763-DACD2166B909}" type="pres">
      <dgm:prSet presAssocID="{CB3A7477-1140-41C4-A500-24508DE6DAFC}" presName="spaceRect" presStyleCnt="0"/>
      <dgm:spPr/>
    </dgm:pt>
    <dgm:pt modelId="{31F19931-AEF8-4B45-B3AF-34D4AAF053F5}" type="pres">
      <dgm:prSet presAssocID="{CB3A7477-1140-41C4-A500-24508DE6DAFC}" presName="textRect" presStyleLbl="revTx" presStyleIdx="2" presStyleCnt="3">
        <dgm:presLayoutVars>
          <dgm:chMax val="1"/>
          <dgm:chPref val="1"/>
        </dgm:presLayoutVars>
      </dgm:prSet>
      <dgm:spPr/>
    </dgm:pt>
  </dgm:ptLst>
  <dgm:cxnLst>
    <dgm:cxn modelId="{DDE3B900-F8AF-4C83-9667-B5612F9DEE2B}" srcId="{074EEAB6-E2A8-451D-AB45-BFE66AE61F8A}" destId="{90543B62-A817-4FC6-BCDE-04E4D3AEF2B4}" srcOrd="1" destOrd="0" parTransId="{36F37870-8B8B-46C9-8FEE-66D2A3395CB3}" sibTransId="{1075CBEA-EE8A-458A-82AA-CED7B98A6062}"/>
    <dgm:cxn modelId="{7576CB12-D61A-4F72-BA50-4B80F418B741}" srcId="{074EEAB6-E2A8-451D-AB45-BFE66AE61F8A}" destId="{2AC9D4F2-EED9-4619-BA67-2BD867CB53EB}" srcOrd="0" destOrd="0" parTransId="{58B286A5-DBA4-43B5-9877-EEF49336B099}" sibTransId="{7BFFA76D-1878-428A-8608-472586FF394E}"/>
    <dgm:cxn modelId="{1E10D31D-4FD6-4509-ADEB-5B0655133896}" type="presOf" srcId="{2AC9D4F2-EED9-4619-BA67-2BD867CB53EB}" destId="{DA7BA885-CAE7-4448-8AF9-3D39F132CC06}" srcOrd="0" destOrd="0" presId="urn:microsoft.com/office/officeart/2018/5/layout/IconLeafLabelList"/>
    <dgm:cxn modelId="{1D6AF344-5175-4738-A0A2-6E9423B64722}" srcId="{074EEAB6-E2A8-451D-AB45-BFE66AE61F8A}" destId="{CB3A7477-1140-41C4-A500-24508DE6DAFC}" srcOrd="2" destOrd="0" parTransId="{8EA1BBA8-051C-4AFD-BAEB-77A453D58837}" sibTransId="{1C56D767-8CEC-4EAC-BD4C-BB9AC2FEB693}"/>
    <dgm:cxn modelId="{3C745B8B-E69E-4BAF-A217-B5F9D2BAD6B9}" type="presOf" srcId="{074EEAB6-E2A8-451D-AB45-BFE66AE61F8A}" destId="{0EC0EC3E-5E93-443D-AA06-F1C0C6EC121B}" srcOrd="0" destOrd="0" presId="urn:microsoft.com/office/officeart/2018/5/layout/IconLeafLabelList"/>
    <dgm:cxn modelId="{F18893C1-1411-4232-B27D-8E31AC1B278F}" type="presOf" srcId="{CB3A7477-1140-41C4-A500-24508DE6DAFC}" destId="{31F19931-AEF8-4B45-B3AF-34D4AAF053F5}" srcOrd="0" destOrd="0" presId="urn:microsoft.com/office/officeart/2018/5/layout/IconLeafLabelList"/>
    <dgm:cxn modelId="{A545F2C1-8DC3-4B8C-914C-1E0651887FA2}" type="presOf" srcId="{90543B62-A817-4FC6-BCDE-04E4D3AEF2B4}" destId="{B8A3A7A3-B088-4F56-9073-36B46460D295}" srcOrd="0" destOrd="0" presId="urn:microsoft.com/office/officeart/2018/5/layout/IconLeafLabelList"/>
    <dgm:cxn modelId="{ACA88DBB-1745-4583-BDAE-D8CB82C5C767}" type="presParOf" srcId="{0EC0EC3E-5E93-443D-AA06-F1C0C6EC121B}" destId="{16E82216-F7A9-42A8-AA03-A86DA34FF676}" srcOrd="0" destOrd="0" presId="urn:microsoft.com/office/officeart/2018/5/layout/IconLeafLabelList"/>
    <dgm:cxn modelId="{C1D54249-EB19-4612-911F-E297080AEBDA}" type="presParOf" srcId="{16E82216-F7A9-42A8-AA03-A86DA34FF676}" destId="{6FFD91AF-EC39-4F59-9637-BEC2AC9D2895}" srcOrd="0" destOrd="0" presId="urn:microsoft.com/office/officeart/2018/5/layout/IconLeafLabelList"/>
    <dgm:cxn modelId="{B3373E3F-3B47-450B-983D-D8E220BA35CC}" type="presParOf" srcId="{16E82216-F7A9-42A8-AA03-A86DA34FF676}" destId="{505CAD0F-85CB-4150-B8C0-6F4D7E54EB11}" srcOrd="1" destOrd="0" presId="urn:microsoft.com/office/officeart/2018/5/layout/IconLeafLabelList"/>
    <dgm:cxn modelId="{4F6C2215-FF9B-41C8-A961-183B4215F039}" type="presParOf" srcId="{16E82216-F7A9-42A8-AA03-A86DA34FF676}" destId="{F8E4B3C4-0AF3-4C71-890C-E9FE9D70EA05}" srcOrd="2" destOrd="0" presId="urn:microsoft.com/office/officeart/2018/5/layout/IconLeafLabelList"/>
    <dgm:cxn modelId="{FAF03F9A-857F-414F-BAF2-C6FA7F976A54}" type="presParOf" srcId="{16E82216-F7A9-42A8-AA03-A86DA34FF676}" destId="{DA7BA885-CAE7-4448-8AF9-3D39F132CC06}" srcOrd="3" destOrd="0" presId="urn:microsoft.com/office/officeart/2018/5/layout/IconLeafLabelList"/>
    <dgm:cxn modelId="{F826A172-5DE2-4350-B720-6FCBD3BE622D}" type="presParOf" srcId="{0EC0EC3E-5E93-443D-AA06-F1C0C6EC121B}" destId="{5C46BF1E-0B64-4018-9624-D9A2CDCCCFE4}" srcOrd="1" destOrd="0" presId="urn:microsoft.com/office/officeart/2018/5/layout/IconLeafLabelList"/>
    <dgm:cxn modelId="{25E97935-6C2A-4243-BE6D-70C5E1E359D7}" type="presParOf" srcId="{0EC0EC3E-5E93-443D-AA06-F1C0C6EC121B}" destId="{6352AC8E-C3B8-406F-8525-3CF367D2B4BE}" srcOrd="2" destOrd="0" presId="urn:microsoft.com/office/officeart/2018/5/layout/IconLeafLabelList"/>
    <dgm:cxn modelId="{334AF754-5116-44F0-9585-0E6EAD782FA7}" type="presParOf" srcId="{6352AC8E-C3B8-406F-8525-3CF367D2B4BE}" destId="{E72E9BD4-387B-43AF-A81C-0C1EBE3138E7}" srcOrd="0" destOrd="0" presId="urn:microsoft.com/office/officeart/2018/5/layout/IconLeafLabelList"/>
    <dgm:cxn modelId="{A6C80BA3-37C1-4777-8B9A-8269943F3419}" type="presParOf" srcId="{6352AC8E-C3B8-406F-8525-3CF367D2B4BE}" destId="{D9F17095-1CE0-436E-A7D1-CD9630B57240}" srcOrd="1" destOrd="0" presId="urn:microsoft.com/office/officeart/2018/5/layout/IconLeafLabelList"/>
    <dgm:cxn modelId="{3D2207A6-AAEB-4D05-BD5D-B7046FE37A08}" type="presParOf" srcId="{6352AC8E-C3B8-406F-8525-3CF367D2B4BE}" destId="{CF4F2480-5EB8-42D0-A3EC-59B1E15329B7}" srcOrd="2" destOrd="0" presId="urn:microsoft.com/office/officeart/2018/5/layout/IconLeafLabelList"/>
    <dgm:cxn modelId="{FFBDCAF4-308A-435A-BFE2-C58EEC9E2365}" type="presParOf" srcId="{6352AC8E-C3B8-406F-8525-3CF367D2B4BE}" destId="{B8A3A7A3-B088-4F56-9073-36B46460D295}" srcOrd="3" destOrd="0" presId="urn:microsoft.com/office/officeart/2018/5/layout/IconLeafLabelList"/>
    <dgm:cxn modelId="{9AFFAD77-968C-4917-81E6-D4C999FE7438}" type="presParOf" srcId="{0EC0EC3E-5E93-443D-AA06-F1C0C6EC121B}" destId="{B3D952FD-18F3-4D3C-9CF6-70094ED957B7}" srcOrd="3" destOrd="0" presId="urn:microsoft.com/office/officeart/2018/5/layout/IconLeafLabelList"/>
    <dgm:cxn modelId="{33579E74-D4C9-4D1B-A6B1-B1921023049F}" type="presParOf" srcId="{0EC0EC3E-5E93-443D-AA06-F1C0C6EC121B}" destId="{996278C3-C784-4FB1-8DFD-D2B7F9F9891D}" srcOrd="4" destOrd="0" presId="urn:microsoft.com/office/officeart/2018/5/layout/IconLeafLabelList"/>
    <dgm:cxn modelId="{38F0E000-EBA1-4C36-A11A-C45E15D63AA1}" type="presParOf" srcId="{996278C3-C784-4FB1-8DFD-D2B7F9F9891D}" destId="{F0CA8841-7C23-4A33-81F2-66A27A3AFC3C}" srcOrd="0" destOrd="0" presId="urn:microsoft.com/office/officeart/2018/5/layout/IconLeafLabelList"/>
    <dgm:cxn modelId="{68B689EC-19A0-447C-B6A2-FE3D34FD7A7E}" type="presParOf" srcId="{996278C3-C784-4FB1-8DFD-D2B7F9F9891D}" destId="{592A0390-66F1-4F5D-865A-25A881109246}" srcOrd="1" destOrd="0" presId="urn:microsoft.com/office/officeart/2018/5/layout/IconLeafLabelList"/>
    <dgm:cxn modelId="{94185685-E64A-4671-9B90-0548F6823D60}" type="presParOf" srcId="{996278C3-C784-4FB1-8DFD-D2B7F9F9891D}" destId="{973AC5B4-023C-4354-9763-DACD2166B909}" srcOrd="2" destOrd="0" presId="urn:microsoft.com/office/officeart/2018/5/layout/IconLeafLabelList"/>
    <dgm:cxn modelId="{C85314C9-9831-48EB-8385-5A93ADEB1089}" type="presParOf" srcId="{996278C3-C784-4FB1-8DFD-D2B7F9F9891D}" destId="{31F19931-AEF8-4B45-B3AF-34D4AAF053F5}"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638099"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GB" sz="3500" kern="1200"/>
            <a:t>Modularity</a:t>
          </a:r>
          <a:endParaRPr lang="en-US" sz="3500" kern="1200"/>
        </a:p>
      </dsp:txBody>
      <dsp:txXfrm>
        <a:off x="89662" y="2555700"/>
        <a:ext cx="2812500" cy="720000"/>
      </dsp:txXfrm>
    </dsp:sp>
    <dsp:sp modelId="{E72E9BD4-387B-43AF-A81C-0C1EBE3138E7}">
      <dsp:nvSpPr>
        <dsp:cNvPr id="0" name=""/>
        <dsp:cNvSpPr/>
      </dsp:nvSpPr>
      <dsp:spPr>
        <a:xfrm>
          <a:off x="3942787"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17095-1CE0-436E-A7D1-CD9630B57240}">
      <dsp:nvSpPr>
        <dsp:cNvPr id="0" name=""/>
        <dsp:cNvSpPr/>
      </dsp:nvSpPr>
      <dsp:spPr>
        <a:xfrm>
          <a:off x="4308412" y="671325"/>
          <a:ext cx="984375" cy="984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8A3A7A3-B088-4F56-9073-36B46460D295}">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GB" sz="3500" kern="1200"/>
            <a:t>MapEquation</a:t>
          </a:r>
          <a:endParaRPr lang="en-US" sz="3500" kern="1200"/>
        </a:p>
      </dsp:txBody>
      <dsp:txXfrm>
        <a:off x="3394350" y="2555700"/>
        <a:ext cx="2812500" cy="720000"/>
      </dsp:txXfrm>
    </dsp:sp>
    <dsp:sp modelId="{F0CA8841-7C23-4A33-81F2-66A27A3AFC3C}">
      <dsp:nvSpPr>
        <dsp:cNvPr id="0" name=""/>
        <dsp:cNvSpPr/>
      </dsp:nvSpPr>
      <dsp:spPr>
        <a:xfrm>
          <a:off x="7247475"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A0390-66F1-4F5D-865A-25A881109246}">
      <dsp:nvSpPr>
        <dsp:cNvPr id="0" name=""/>
        <dsp:cNvSpPr/>
      </dsp:nvSpPr>
      <dsp:spPr>
        <a:xfrm>
          <a:off x="7619380" y="634204"/>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1F19931-AEF8-4B45-B3AF-34D4AAF053F5}">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US" sz="3500" kern="1200" dirty="0"/>
            <a:t>Similarity</a:t>
          </a:r>
        </a:p>
      </dsp:txBody>
      <dsp:txXfrm>
        <a:off x="6699037" y="2555700"/>
        <a:ext cx="28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315021" y="824"/>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451902" y="137705"/>
          <a:ext cx="368525" cy="3685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109700" y="843168"/>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kern="1200" dirty="0" err="1"/>
            <a:t>MapEquation</a:t>
          </a:r>
          <a:endParaRPr lang="en-US" sz="1300" kern="1200" dirty="0"/>
        </a:p>
      </dsp:txBody>
      <dsp:txXfrm>
        <a:off x="109700" y="843168"/>
        <a:ext cx="1052929" cy="421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315021" y="824"/>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451902" y="137705"/>
          <a:ext cx="368525" cy="3685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109700" y="843168"/>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kern="1200" dirty="0" err="1"/>
            <a:t>MapEquation</a:t>
          </a:r>
          <a:endParaRPr lang="en-US" sz="1300" kern="1200" dirty="0"/>
        </a:p>
      </dsp:txBody>
      <dsp:txXfrm>
        <a:off x="109700" y="843168"/>
        <a:ext cx="1052929" cy="421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638099"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GB" sz="3500" kern="1200"/>
            <a:t>Modularity</a:t>
          </a:r>
          <a:endParaRPr lang="en-US" sz="3500" kern="1200"/>
        </a:p>
      </dsp:txBody>
      <dsp:txXfrm>
        <a:off x="89662" y="2555700"/>
        <a:ext cx="2812500" cy="720000"/>
      </dsp:txXfrm>
    </dsp:sp>
    <dsp:sp modelId="{E72E9BD4-387B-43AF-A81C-0C1EBE3138E7}">
      <dsp:nvSpPr>
        <dsp:cNvPr id="0" name=""/>
        <dsp:cNvSpPr/>
      </dsp:nvSpPr>
      <dsp:spPr>
        <a:xfrm>
          <a:off x="3942787"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17095-1CE0-436E-A7D1-CD9630B57240}">
      <dsp:nvSpPr>
        <dsp:cNvPr id="0" name=""/>
        <dsp:cNvSpPr/>
      </dsp:nvSpPr>
      <dsp:spPr>
        <a:xfrm>
          <a:off x="4308412" y="671325"/>
          <a:ext cx="984375" cy="984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8A3A7A3-B088-4F56-9073-36B46460D295}">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GB" sz="3500" kern="1200"/>
            <a:t>MapEquation</a:t>
          </a:r>
          <a:endParaRPr lang="en-US" sz="3500" kern="1200"/>
        </a:p>
      </dsp:txBody>
      <dsp:txXfrm>
        <a:off x="3394350" y="2555700"/>
        <a:ext cx="2812500" cy="720000"/>
      </dsp:txXfrm>
    </dsp:sp>
    <dsp:sp modelId="{F0CA8841-7C23-4A33-81F2-66A27A3AFC3C}">
      <dsp:nvSpPr>
        <dsp:cNvPr id="0" name=""/>
        <dsp:cNvSpPr/>
      </dsp:nvSpPr>
      <dsp:spPr>
        <a:xfrm>
          <a:off x="7247475"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A0390-66F1-4F5D-865A-25A881109246}">
      <dsp:nvSpPr>
        <dsp:cNvPr id="0" name=""/>
        <dsp:cNvSpPr/>
      </dsp:nvSpPr>
      <dsp:spPr>
        <a:xfrm>
          <a:off x="7619380" y="634204"/>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1F19931-AEF8-4B45-B3AF-34D4AAF053F5}">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cap="all"/>
          </a:pPr>
          <a:r>
            <a:rPr lang="en-US" sz="3500" kern="1200" dirty="0"/>
            <a:t>Similarity</a:t>
          </a:r>
        </a:p>
      </dsp:txBody>
      <dsp:txXfrm>
        <a:off x="6699037" y="2555700"/>
        <a:ext cx="2812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315021" y="824"/>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451902" y="137705"/>
          <a:ext cx="368525" cy="3685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109700" y="843168"/>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t>Similarity</a:t>
          </a:r>
          <a:endParaRPr lang="en-US" sz="1700" kern="1200" dirty="0"/>
        </a:p>
      </dsp:txBody>
      <dsp:txXfrm>
        <a:off x="109700" y="843168"/>
        <a:ext cx="1052929" cy="421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315021" y="824"/>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451902" y="137705"/>
          <a:ext cx="368525" cy="3685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109700" y="843168"/>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t>Similarity</a:t>
          </a:r>
          <a:endParaRPr lang="en-US" sz="1700" kern="1200" dirty="0"/>
        </a:p>
      </dsp:txBody>
      <dsp:txXfrm>
        <a:off x="109700" y="843168"/>
        <a:ext cx="1052929" cy="4211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315021" y="824"/>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451902" y="137705"/>
          <a:ext cx="368525" cy="3685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109700" y="843168"/>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GB" sz="1200" kern="1200" dirty="0"/>
            <a:t>Similarity</a:t>
          </a:r>
          <a:endParaRPr lang="en-US" sz="1700" kern="1200" dirty="0"/>
        </a:p>
      </dsp:txBody>
      <dsp:txXfrm>
        <a:off x="109700" y="843168"/>
        <a:ext cx="1052929" cy="4211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D91AF-EC39-4F59-9637-BEC2AC9D2895}">
      <dsp:nvSpPr>
        <dsp:cNvPr id="0" name=""/>
        <dsp:cNvSpPr/>
      </dsp:nvSpPr>
      <dsp:spPr>
        <a:xfrm>
          <a:off x="638099"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CAD0F-85CB-4150-B8C0-6F4D7E54EB11}">
      <dsp:nvSpPr>
        <dsp:cNvPr id="0" name=""/>
        <dsp:cNvSpPr/>
      </dsp:nvSpPr>
      <dsp:spPr>
        <a:xfrm>
          <a:off x="1003724" y="671325"/>
          <a:ext cx="984375" cy="98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7BA885-CAE7-4448-8AF9-3D39F132CC06}">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dirty="0"/>
            <a:t>Random</a:t>
          </a:r>
          <a:endParaRPr lang="en-US" sz="2500" kern="1200" dirty="0"/>
        </a:p>
      </dsp:txBody>
      <dsp:txXfrm>
        <a:off x="89662" y="2555700"/>
        <a:ext cx="2812500" cy="720000"/>
      </dsp:txXfrm>
    </dsp:sp>
    <dsp:sp modelId="{E72E9BD4-387B-43AF-A81C-0C1EBE3138E7}">
      <dsp:nvSpPr>
        <dsp:cNvPr id="0" name=""/>
        <dsp:cNvSpPr/>
      </dsp:nvSpPr>
      <dsp:spPr>
        <a:xfrm>
          <a:off x="3942787"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17095-1CE0-436E-A7D1-CD9630B57240}">
      <dsp:nvSpPr>
        <dsp:cNvPr id="0" name=""/>
        <dsp:cNvSpPr/>
      </dsp:nvSpPr>
      <dsp:spPr>
        <a:xfrm>
          <a:off x="4308412" y="671325"/>
          <a:ext cx="984375" cy="984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8A3A7A3-B088-4F56-9073-36B46460D295}">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dirty="0" err="1"/>
            <a:t>Labelpropagation</a:t>
          </a:r>
          <a:endParaRPr lang="en-US" sz="2500" kern="1200" dirty="0"/>
        </a:p>
      </dsp:txBody>
      <dsp:txXfrm>
        <a:off x="3394350" y="2555700"/>
        <a:ext cx="2812500" cy="720000"/>
      </dsp:txXfrm>
    </dsp:sp>
    <dsp:sp modelId="{F0CA8841-7C23-4A33-81F2-66A27A3AFC3C}">
      <dsp:nvSpPr>
        <dsp:cNvPr id="0" name=""/>
        <dsp:cNvSpPr/>
      </dsp:nvSpPr>
      <dsp:spPr>
        <a:xfrm>
          <a:off x="7247475" y="305700"/>
          <a:ext cx="1715625" cy="1715625"/>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A0390-66F1-4F5D-865A-25A881109246}">
      <dsp:nvSpPr>
        <dsp:cNvPr id="0" name=""/>
        <dsp:cNvSpPr/>
      </dsp:nvSpPr>
      <dsp:spPr>
        <a:xfrm>
          <a:off x="7619380" y="634204"/>
          <a:ext cx="984375" cy="9843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1F19931-AEF8-4B45-B3AF-34D4AAF053F5}">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Coverage</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6:24.096"/>
    </inkml:context>
    <inkml:brush xml:id="br0">
      <inkml:brushProperty name="width" value="0.05" units="cm"/>
      <inkml:brushProperty name="height" value="0.05" units="cm"/>
      <inkml:brushProperty name="color" value="#E71224"/>
    </inkml:brush>
  </inkml:definitions>
  <inkml:trace contextRef="#ctx0" brushRef="#br0">2201 1836 356,'4'2'539,"-3"-2"-451,-1 0 0,1 0 1,-1 0-1,1 1 1,-1-1-1,1 0 0,-1 0 1,1 0-1,-1 1 0,1-1 1,-1 0-1,1 1 0,-1-1 1,0 0-1,1 1 1,-1-1-1,0 0 0,1 1 1,-1-1-1,0 1 0,1-1 1,-1 1-1,0-1 0,0 1 1,1-1-1,-1 1 1,0-1-1,0 1 0,0-1 1,0 1-1,0-1 0,0 1 1,0-1-1,0 1 0,0 0 1,0-1-1,0 1 1,0-1-1,0 1 0,0-1 1,-1 1-1,1-1 0,0 1 1,0-1-1,-1 1 0,1-1 1,0 1-1,0-1 1,-1 0-1,0 1 0,-34 26 1866,32-25-1780,-2 0-20,-26 13 57,0-2 0,-1 0 0,0-3 0,-48 10-1,-170 23 58,163-25-220,-109 8 0,118-23-33,63-3-13,1 0-1,0 0 0,-27-5 1,16 0 0,10 4-2,-56-16-22,-251-90 30,282 90-3,0-1 1,-66-44-1,72 40 7,-48-22 0,0 10-6,63 27-3,1 0 0,0-2 0,0 0 0,1-1 0,0-1 0,1 0 0,-24-22 0,7 5-7,29 24 0,-6-8 1,-14-12-4,13 13 11,1-1 0,0 0-1,1 0 1,0 0 0,1-1-1,0-1 1,-9-24 0,-11-13-2,12 17 58,3-1 0,1 0 0,-14-65 0,7 24-16,15 54-22,0-1 1,-1-32 0,0 3 91,3 41-53,2 0 0,-1 0-1,1 0 1,1 0-1,0 0 1,0 0 0,1 0-1,1 0 1,5-17 0,3-11 136,2 2-8,28-56-1,-28 67-107,1 2 0,2 0 0,0 0 0,1 2 0,2 0 0,26-25 0,-25 29-27,0 2 0,0-1 0,27-14 0,-22 15-2,38-32 0,-52 39 19,1 0-1,0 1 1,24-12 0,4-3 95,-3 6-88,2 1 1,0 2-1,0 2 0,59-11 0,-63 15-64,199-46 411,-149 38-187,-81 16-210,2-1 0,72-9 66,-74 9-80,3 1 4,108-13 151,-111 13-150,2-1 20,50-5 42,50-13 30,-101 18-64,0 0 0,91-9 174,-14 5-134,-75 5-79,-1 0 9,74-6 73,-74 6-80,0 0 0,20 0-6,-20 0 6,0 0 0,90-3 6,-78 1-13,-13 1 6,1 1 4,30-4 22,0 2 0,0 2 0,0 1 1,0 2-1,0 1 0,51 13 0,-83-16-30,2 0 3,102 13 2,-24-2 88,99 15-2,-180-26-90,4-1 2,18 4 0,-7-4-2,49 10-4,-16 3 2,42 21 5,-73-28-9,-1 2 1,1 0-1,26 15 0,-44-21-6,3 1-1,66 44 19,-61-39-10,-8-3-4,19 10 1,-18-13-1,0 1 9,37 37 30,-36-35-33,2 5-4,33 42-24,-38-48 28,6 11 13,-6-11-16,-1 0 0,1 1 0,0-1 0,0 0 0,0 0 0,1 0 0,0 0 0,0 0 0,0 0 0,3 5 0,-2-4-3,0 0 0,-1 0 0,0 1 0,0-1 0,0 1 0,0-1 0,0 9 0,1 1 4,1-2 8,1 29-19,-5-20 10,0-18-9,1 0 2,4 64 30,-5-63-30,1 2 3,0 0 1,-1 0 0,0 1 0,0-1 0,-2 12-1,3-2-2,-1-16 1,-7 45 3,6-35 6,0-4-2,0 0 0,0-1 0,0 0 0,-1 1 1,0-1-1,0 0 0,-6 11 0,-26 58 49,6-21 19,-1-3-1,-3 0 1,-2-2-1,-56 62 0,33-54-2,7-14 5,42-33-37,-1 0 0,-1 0 0,1-1 0,-17 11 0,8-5 19,4-5-28,-46 44 85,58-52-85,-2 1-11,-12 9 6,12-9 2,1-1-3,-66 53 118,8-8 0,-101 71-95,159-115-38,-34 21 52,-31 16-52,63-38-27,-2 2 4,0 0 0,0-1-1,-1 0 1,0 0 0,1-1 0,-10 3 0,17-5 16,-5 1 4,-22 12-9,-8 1-11,31-12 26,4-2-1,-4 1-4,-10 3-3,10-3 3,0 0-2,-1 0-1,1 0 1,-1 1-1,1-1 1,0 1-1,0 0 1,-7 5-1,9-6-3,-2 1-3,0-1 7,-8 5 3,9-5-3,-20 6-13,19-5 14,1-1-5,-27 11-3,25-12 4,1 1 6,4-1 3,-6 1 11,-16 1-15,17-2 3,5 0-7,-6 1 5,-16 2 6,17-2-39,5-1-84,-13 6-7,-1-1-2145,10-1-5866,4-4 6084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7:30.797"/>
    </inkml:context>
    <inkml:brush xml:id="br0">
      <inkml:brushProperty name="width" value="0.05" units="cm"/>
      <inkml:brushProperty name="height" value="0.05" units="cm"/>
      <inkml:brushProperty name="color" value="#E71224"/>
    </inkml:brush>
  </inkml:definitions>
  <inkml:trace contextRef="#ctx0" brushRef="#br0">15 0 224,'0'0'559,"0"0"-4,0 0-10,0 0-14,0 0-31,0 0-32,0 0-20,0 0-12,0 0-11,0 0-11,0 0-18,0 0-18,3 12-14,13 76 623,15 140 1151,-4-76-1132,-12-84-660,-14-65-310,1 2-12,4 12-20,-5-13-11,-1-4-2,0 0-2,0 0 0,0 0 3,0 0 2,0 0-4,0 0 4,0 0-1,0 0 1,-4-16 7,-65-253-153,50 190-37,18 75 168,-8-46-55,9 45 67,0 5 0,0 0-2,-10-23-42,6 7 51,3 12 4,1 4 0,0 0 16,0 0 0,2 23 31,0-1 0,12 45 0,4 41 264,-14-76-223,1-1 0,15 48 0,-19-75-108,-1 15 85,0-9-7321,0-10 5907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4.260"/>
    </inkml:context>
    <inkml:brush xml:id="br0">
      <inkml:brushProperty name="width" value="0.05" units="cm"/>
      <inkml:brushProperty name="height" value="0.05" units="cm"/>
    </inkml:brush>
  </inkml:definitions>
  <inkml:trace contextRef="#ctx0" brushRef="#br0">332 18 80,'0'0'514,"-4"-2"-12,-34-12 1410,35 12-1440,3 2-16,0 0-10,-7 1-30,-3 2-224,1-1-1,0 1 0,0 1 1,1 0-1,-1 0 1,1 1-1,-1 0 0,2 0 1,-1 1-1,-8 7 0,-9 9 406,2 1 0,-38 49 0,52-61-435,1 1 0,0 0 0,1 1 0,0 0 0,1 0 0,0 1 0,2-1 0,-7 25 0,10-27-53,0 0-1,1 0 1,-1 0-1,2 0 0,0 0 1,0 0-1,1 0 1,1 0-1,5 16 1,-4-13-34,-1-7-42,1 0 1,-1-1-1,1 0 0,1 0 0,-1 0 0,1 0 0,8 7 0,-9-9-6,0 0-35,0 0 0,0 0 0,1-1 0,-1 0 0,1 1 0,0-2-1,0 1 1,0-1 0,0 1 0,0-1 0,1-1 0,-1 1 0,1-1-1,-1 0 1,1 0 0,-1-1 0,1 1 0,7-2 0,-6 1-39,-2-2-8,10-4-1,32-18-222,-45 22 213,24-15-174,6-7 23,-29 22 184,-3 2 7,11-20-53,9-12 61,-18 29 24,-2 3 0,0 0 0,0 0 6,0 0 0,0 0 15,0 0 5,0 0 5,0 0 13,0 0 12,0 0 7,0 0 10,0 0-1,0 0 8,0 0 3,0 0 0,0 0 0,0 0-5,0 0-3,0 0-9,0 0-3,0 0 4,0 0 1,0 0 6,0 0 1,4 10 2,2 6 31,-1 2 0,0-1-1,-1 1 1,-1-1 0,1 29 0,-2-15 57,2 0 0,1 0 0,1-1 0,12 35 0,-8-30-14,-1 0 0,6 56 0,-3 19 80,-12-105-221,-4-3 8,4-1-23,-1 0 1,1-1 0,0 1-1,-1-1 1,1 1-1,-1-1 1,1 1 0,-1-1-1,0 1 1,1-1 0,-1 0-1,1 1 1,-1-1 0,0 0-1,1 1 1,-1-1-1,0 0 1,1 0 0,-1 0-1,0 0 1,0 1 0,1-1-1,-1 0 1,0 0 0,1 0-1,-1-1 1,0 1-1,0 0 1,1 0 0,-1 0-1,0 0 1,1-1 0,-1 1-1,0 0 1,1-1 0,-1 1-1,1 0 1,-1-1-1,0 1 1,1-1 0,-1 1-1,0-1 1,-7-5-20,-5-3-37,1 0 1,0-1-1,0 0 1,-13-16-1,16 16-189,-35-41-1338,23 22-3415,21 28 2546,0 1 743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4.910"/>
    </inkml:context>
    <inkml:brush xml:id="br0">
      <inkml:brushProperty name="width" value="0.05" units="cm"/>
      <inkml:brushProperty name="height" value="0.05" units="cm"/>
    </inkml:brush>
  </inkml:definitions>
  <inkml:trace contextRef="#ctx0" brushRef="#br0">57 109 160,'-1'-6'341,"-1"1"0,1-1 0,0 0-1,1 1 1,-1-1 0,1 0 0,1 1 0,-1-1 0,1 0 0,0 0-1,0 1 1,3-9 0,-2 8 52,1 3-20,-1 1-257,1 0 0,-1 0 1,1 1-1,-1-1 0,1 1 0,0-1 0,0 1 0,0 0 0,-1 0 0,7-1 1,-5 2 149,-4 0-6,0 0-15,5 4-15,-1-1-220,-2-2 45,1 0-1,-1 1 0,0-1 0,0 1 1,0 0-1,0 0 0,0 0 1,0 0-1,-1 0 0,1 0 1,-1 0-1,1 0 0,-1 1 1,0-1-1,0 1 0,0-1 0,0 1 1,0-1-1,-1 1 0,1-1 1,-1 1-1,1 0 0,-1-1 1,0 1-1,0 0 0,0-1 1,-1 6-1,0-4-17,0 0 1,-1 0-1,1 0 0,-1 0 1,1-1-1,-1 1 0,0 0 1,0-1-1,-1 0 0,1 1 1,-1-1-1,0 0 1,0 0-1,0 0 0,0-1 1,0 1-1,0-1 0,-1 0 1,1 0-1,-1 0 0,0 0 1,0 0-1,-6 1 1,5-2 46,-1-2-10,3 0-93,-1 0-1,1 0 1,0 0-1,0-1 1,0 1-1,0-1 1,0 1-1,0-1 1,0 0-1,0 0 1,1 0 0,-1-1-1,1 1 1,-1-1-1,1 1 1,0-1-1,0 0 1,0 0-1,1 0 1,-1 0-1,1 0 1,-1 0-1,1 0 1,0 0-1,0-1 1,1 1-1,-2-7 1,1 6-433,3 3 344,-1-1 1,1 0-1,-1 0 1,0 1-1,0-1 1,0 0 0,0 0-1,0 0 1,-1 0-1,1 0 1,0-3-1,0 2-129,-1 1-1,1-1 1,0 1 0,0 0-1,0-1 1,0 1-1,0 0 1,1-1 0,-1 1-1,4-4 1,7-5-1575,-10 9 548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5.399"/>
    </inkml:context>
    <inkml:brush xml:id="br0">
      <inkml:brushProperty name="width" value="0.05" units="cm"/>
      <inkml:brushProperty name="height" value="0.05" units="cm"/>
    </inkml:brush>
  </inkml:definitions>
  <inkml:trace contextRef="#ctx0" brushRef="#br0">83 58 360,'-12'-42'1384,"11"38"-1042,1 4 8,0 0 1,0 0-8,0 0-7,25-7 224,-19 4-454,0 1 216,-6 2-6,0 0 2,6 6-20,-3-2-271,1-1 56,0 0 1,-1 1-1,1 0 0,-1-1 0,0 1 0,-1 0 0,1 0 1,0 1-1,-1-1 0,0 0 0,2 9 0,-2-8 7,-1 1-1,0-1 1,0 1-1,0-1 1,-1 1-1,0 0 1,0 0-1,0-1 1,-1 1-1,0 0 1,0-1-1,0 1 1,-1-1-1,0 1 1,0-1-1,-5 10 1,4-12-32,-1-1 0,1 1 1,-1 0-1,1-1 1,-1 0-1,0 0 0,0 0 1,0 0-1,0 0 0,0-1 1,-1 0-1,1 0 1,0 0-1,0 0 0,-1-1 1,1 0-1,-6 0 0,6 0 116,4 0-19,-7-2-8,-1-2-79,0 1 0,1-1 0,-1 0 0,-8-7 0,13 8-10,2-1-48,0 2-183,1 0 0,-1 0 0,1 1 0,0-1 1,0 0-1,0 0 0,0 0 0,0 0 0,0 0 0,0 1 0,1-1 0,-1 0 1,1 0-1,-1 0 0,1 1 0,0-1 0,-1 0 0,1 1 0,0-1 1,0 1-1,0-1 0,1 1 0,-1-1 0,0 1 0,0 0 0,1-1 0,-1 1 1,1 0-1,-1 0 0,1 0 0,-1 0 0,1 0 0,0 1 0,0-1 1,1 0-1,20-7-1135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6.646"/>
    </inkml:context>
    <inkml:brush xml:id="br0">
      <inkml:brushProperty name="width" value="0.05" units="cm"/>
      <inkml:brushProperty name="height" value="0.05" units="cm"/>
    </inkml:brush>
  </inkml:definitions>
  <inkml:trace contextRef="#ctx0" brushRef="#br0">37 720 184,'-30'-22'409,"24"18"-17,6-1-17,0-14-19,0 14 1,0 5 18,3-6-1,-1 0-333,0 1 99,0 0 0,0 1 0,0-1 0,1 0 1,0 1-1,0-1 0,0 1 0,0 0 0,1 0 1,-1 0-1,1 0 0,0 1 0,0 0 0,1-1 1,-1 2-1,1-1 0,-1 0 0,9-3 1,30-3 900,-38 8-838,-5 1-26,0 0-11,0 0-13,5 2-14,16 6-14,-16-7-14,-5-1-14,0 5-7,0 0-61,-1-1 0,1 1 0,-1 0-1,-1-1 1,1 1 0,0-1 0,-1 0 0,0 1 0,0-1 0,-1 0 0,1 0 0,-1 0 0,1 0 0,-1-1 0,-1 1 0,-3 3 0,-1 0-13,0 0 0,-1 0 1,0-1-1,0 0 0,0 0 0,-15 5 1,21-10-31,3-1 2,0 0 4,0 0 6,0 0 5,0 0-10,-20-30-35,16 23 4,7 0 4,7-21-13,3 2-1,0-1 1,20-28-1,-12 22-187,25-59-1,-37 70 133,-1-1 0,-1 0 1,-1 0-1,-1-1 0,-1 0 0,-1 1 0,-1-1 0,-1 0 0,-1-1 1,-2 1-1,-7-42 0,5 38 140,-3-6 176,4 25-229,3 9 36,0-1 0,0 1 1,-1 0-1,1-1 0,0 1 1,0 0-1,0-1 0,0 1 1,-1 0-1,1-1 0,0 1 1,0 0-1,-1 0 0,1-1 1,0 1-1,-1 0 0,1 0 1,0 0-1,-1-1 0,1 1 1,0 0-1,-1 0 0,1 0 1,-1 0-1,1 0 0,0-1 1,-1 1-1,1 0 0,0 0 1,-1 0-1,1 0 0,-1 0 1,1 0-1,0 1 0,-1-1 1,1 0-1,-1 0 0,1 0 1,0 0-1,-1 0 0,1 0 1,-1 1-1,-4 2 19,0 0 1,0 1-1,0 0 1,0 0-1,0 0 1,1 1-1,0-1 1,0 1-1,0 0 0,0 0 1,1 1-1,-5 9 1,-9 26 293,1 1-1,3 1 1,1 1 0,2 0 0,2 0 0,2 1 0,2 0-1,2 0 1,6 75 0,-2-109-290,0 0 0,0 0-1,1 0 1,1 0 0,-1-1 0,2 1 0,0-1-1,0 0 1,0 0 0,2 0 0,12 15 0,-13-18-770,1-1 1,-1 0 0,1-1 0,0 1 0,1-1 0,-1-1 0,1 1-1,0-1 1,11 3 0,-16-5-921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7.931"/>
    </inkml:context>
    <inkml:brush xml:id="br0">
      <inkml:brushProperty name="width" value="0.05" units="cm"/>
      <inkml:brushProperty name="height" value="0.05" units="cm"/>
    </inkml:brush>
  </inkml:definitions>
  <inkml:trace contextRef="#ctx0" brushRef="#br0">2 215 552,'0'0'648,"0"0"-23,0 0-43,0 5-51,-1-5-442,1 1 0,0-1 0,0 1 0,0-1 0,0 1 0,0-1 0,0 1 0,0-1 0,0 1 0,0-1 0,0 1 0,0 0 0,0-1 0,1 1 0,-1-1 0,0 1 0,0-1 0,1 0 0,-1 1 0,0-1 0,0 1 0,1-1 0,-1 1 0,0-1 0,1 0 0,-1 1 0,1-1 0,-1 0 0,0 1 0,1-1 0,-1 0 0,1 1 0,-1-1 0,1 0 0,-1 0 0,1 0 0,-1 0 0,1 1 0,-1-1 0,1 0 0,-1 0 0,1 0 0,-1 0 0,1 0 0,0 0 1,-1 0-1,1 0 0,-1-1 0,1 1 0,-1 0 0,1 0 0,-1 0 0,1 0 0,-1-1 0,1 1 0,0-1 0,34-16-825,-29 14 1147,-2 0-371,0 0 0,0 0-1,-1 0 1,1-1 0,-1 1 0,0-1-1,0 0 1,0 0 0,0 0-1,-1 0 1,0 0 0,0-1-1,0 1 1,0-1 0,1-7 0,0 5-4,14-50 227,-17 53-211,0-2-9,-4-49 172,2 50-164,2 5 11,-3-2 4,-3-4-81,6 6 38,-1 0 0,1 0-1,-1-1 1,1 1 0,-1 0-1,1 0 1,-1 0 0,1 0-1,-1 0 1,0 0-1,1 0 1,-1 0 0,1 0-1,-1 0 1,1 0 0,-1 0-1,0 0 1,1 0 0,-1 0-1,1 1 1,-1-1-1,1 0 1,-1 0 0,1 1-1,-1-1 1,1 0 0,-1 1-1,1-1 1,-1 1 0,-27 26 127,24-22-54,1 0 0,0 1-1,1-1 1,-1 1 0,1 0-1,0 0 1,1 0 0,0 0 0,-1 0-1,2 0 1,-1 0 0,1 10-1,-1-6 15,1-5-24,0 1 1,0 0-1,1-1 0,-1 1 0,1-1 0,0 1 0,1-1 0,-1 0 0,1 0 0,0 1 0,0-1 0,1 0 0,0-1 0,0 1 1,0 0-1,0-1 0,1 0 0,3 5 0,-4-7-23,4-2-43,17 0-54,-18 0-59,1-3-99,13-9-329,19-10-470,-8 9-5454,-11 6 4750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8.610"/>
    </inkml:context>
    <inkml:brush xml:id="br0">
      <inkml:brushProperty name="width" value="0.05" units="cm"/>
      <inkml:brushProperty name="height" value="0.05" units="cm"/>
    </inkml:brush>
  </inkml:definitions>
  <inkml:trace contextRef="#ctx0" brushRef="#br0">163 1 384,'0'0'801,"0"0"-10,0 0-8,0 0-26,0 0-30,-6 10-33,-80 152 3423,26-76-3253,58-84-1277,-3 7-249,1-4-509,4-2-2819,0-3 2668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8.948"/>
    </inkml:context>
    <inkml:brush xml:id="br0">
      <inkml:brushProperty name="width" value="0.05" units="cm"/>
      <inkml:brushProperty name="height" value="0.05" units="cm"/>
    </inkml:brush>
  </inkml:definitions>
  <inkml:trace contextRef="#ctx0" brushRef="#br0">0 0 768,'0'0'868,"0"0"-15,0 0-5,0 0-15,0 0-17,0 0-27,0 0-25,0 0-46,0 0-46,0 0-28,0 0-25,0 0-42,0 0-28,0 0-20,11 6-34,-1-1-352,0-1 68,0 1 0,0 1 1,-1 0-1,1 0 0,-1 1 1,14 13-1,-4-1 286,37 28 0,-10-18-1716,-2-12-3874,-42-17 2491,-2 0 790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19.746"/>
    </inkml:context>
    <inkml:brush xml:id="br0">
      <inkml:brushProperty name="width" value="0.05" units="cm"/>
      <inkml:brushProperty name="height" value="0.05" units="cm"/>
    </inkml:brush>
  </inkml:definitions>
  <inkml:trace contextRef="#ctx0" brushRef="#br0">76 206 668,'0'0'687,"0"0"-44,0 0-59,0 0-59,-5-11-56,-13-29-45,17 35-255,0 0 0,0 0 0,0 0 0,1 0 0,0-1 0,0 1 0,0 0 0,1 0 0,0 0 0,0-1 0,0 1 0,0 0 0,1 0 0,0 1 0,4-10 0,-5 12-147,1-1 338,-2 3-33,0 0-25,0 0-18,0 0-27,0 0-24,0 0-9,5 8-15,17 27-12,-20-30-111,0 0 1,-1 0 0,0 0-1,0 1 1,-1-1-1,1 1 1,-1-1-1,0 0 1,-1 1 0,1-1-1,-1 1 1,-3 8-1,2-3 33,2-6 50,-2-1-11,-23 29 534,25-33-568,0 0-14,0 0-10,0 0-6,-8-5-11,-22-14-4,22 15-7,6-1-8,-2-4-13,1-1 1,0 1 0,0-1-1,1 0 1,-1-18 0,3 23-23,1-1-6,11-39 50,-10 42-54,0-2-1,31-45 75,-32 47-77,-1 3 1,0 0-9,1 0 5,0-1 0,0 0 0,0 0-1,1 0 1,-1 1 0,0-1 0,0 1 0,0-1-1,1 1 1,-1-1 0,0 1 0,0 0 0,1-1-1,-1 1 1,0 0 0,1 0 0,-1 0 0,0 0-1,1 0 1,-1 0 0,0 1 0,2-1 0,1 3 12,0-1 0,0 1 0,-1 0 0,1 0 0,-1 1 0,0-1 0,0 0 0,0 1 0,0 0 0,-1 0 1,1 0-1,-1 0 0,0 0 0,0 0 0,-1 1 0,1-1 0,-1 1 0,1 7 0,1 2-65,0-1-1,1 0 1,1 0-1,0 0 0,0-1 1,13 22-1,-15-32-521,-1 1 0,1-1 0,-1 0-1,1 0 1,0 0 0,0 0 0,0-1-1,0 1 1,0-1 0,0 0 0,1 0 0,-1 0-1,6 1 1,-4-1 481,11 3-1804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20.566"/>
    </inkml:context>
    <inkml:brush xml:id="br0">
      <inkml:brushProperty name="width" value="0.05" units="cm"/>
      <inkml:brushProperty name="height" value="0.05" units="cm"/>
    </inkml:brush>
  </inkml:definitions>
  <inkml:trace contextRef="#ctx0" brushRef="#br0">11 0 100,'0'0'487,"0"0"15,0 0 23,0 0 17,0 0 15,0 0 6,0 0-1,0 0-12,0 0-24,0 0-32,0 0-23,0 0-16,0 0-15,-2 10-16,-2 9 268,2-1-1,-1 37 1,23 100 2950,-14-163-3664,27-51-83,-31 55 90,0-1 5,-2 5 11,0 0 0,0-1 1,0 1-1,0 0 0,0-1 0,0 1 0,0 0 1,0-1-1,0 1 0,0 0 0,1-1 0,-1 1 0,0 0 1,0-1-1,0 1 0,0 0 0,0-1 0,1 1 0,-1 0 1,0-1-1,0 1 0,1 0 0,-1 0 0,0-1 0,0 1 1,1 0-1,-1 0 0,0 0 0,1-1 0,-1 1 1,0 0-1,0 0 0,1 0 0,-1 0 0,1 0 0,-1 0 1,0 0-1,1 0 0,-1 0 0,0 0 0,1 0 0,-1 0 1,0 0-1,1 0 0,-1 0 0,0 0 0,1 0 0,-1 0 1,0 0-1,1 0 0,-1 0 0,0 1 0,1-1 1,39 69 200,-39-66-210,-1-3-6,0 0-8,0 0-10,0 0-16,0 0-9,0 0-6,0 0-3,0 0-5,0 0 10,0 0-4,0 0 3,0 0-1,9-3-1,25-13 2,-25 13 10,-9 3 13,0 0 13,0 0 13,0 0 18,0 0 7,3-3 4,-2 2-12,1 0-1,0 1 1,0-1-1,-1 0 1,1 1-1,0-1 1,0 1-1,0-1 1,0 1-1,0 0 1,0 0-1,-1 0 1,1 0-1,0 0 1,0 0-1,0 0 1,0 1-1,0-1 1,0 1-1,-1-1 1,3 2-1,2 0-245,-5 2-574,0-1 0,0 1-1,0 0 1,1-1 0,0 1 0,0-1-1,0 1 1,4 5 0,-3-4 723,0 3-1549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6:26.833"/>
    </inkml:context>
    <inkml:brush xml:id="br0">
      <inkml:brushProperty name="width" value="0.05" units="cm"/>
      <inkml:brushProperty name="height" value="0.05" units="cm"/>
      <inkml:brushProperty name="color" value="#E71224"/>
    </inkml:brush>
  </inkml:definitions>
  <inkml:trace contextRef="#ctx0" brushRef="#br0">210 137 120,'0'0'310,"0"0"-6,0 0-1,0 0-23,0 0-5,0 0-4,0 0-28,0 0-28,0 0-6,0 0-13,0 0-26,0 0-7,0 0-9,0 0-15,0 0-9,0 0-12,0 0-19,0 0 2,0 0-10,0 0 2,-1 6-15,-5 14-10,4-14-2,2-6-62,0 0 0,0 1-1,0-1 1,0 0 0,0 1-1,0-1 1,0 1 0,-1-1-1,1 0 1,0 1 0,0-1-1,0 0 1,0 0 0,-1 1-1,1-1 1,0 0 0,0 1-1,0-1 1,-1 0 0,1 0 0,0 1-1,-1-1 1,1 0 0,0 0-1,0 0 1,-1 1 0,1-1-1,0 0 1,-1 0 0,1 0-1,-1 0 1,1 0 0,0 0-1,-1 0 1,1 0 0,0 0-1,-1 0 1,0 0 0,-19-4 233,-6-8-114,18 8-59,-1-50 449,9 48-400,0 6 27,0 0 13,7-28 159,-5 22-173,-2 6 2,1-3-10,6-10-13,-6 9-5,-1 4 3,0 0-2,0 0-10,0 0-12,2-3-7,4-11-6,-5 11-7,-1 3-6,0 0 2,0 0-2,0 0-4,0 0 2,0 0 1,0 0-8,0 0 7,0 0-8,0 0-12,0 0-10,0 0-1,0 0-9,0 0 0,0 0-12,0 0-14,0 0-5,0 0-4,-10 1-7,-30 0 9,30 0-5,3-4-6,-3 0 4,13-1 179,6 0-138,-6 2-8,1 1 1,-1-1-1,0 1 1,0 0-1,1 0 1,-1 0-1,1 0 0,-1 0 1,0 1-1,5-1 1,-5 2-7,-1-1 1,0 0 0,1 1-1,-1 0 1,0-1-1,0 1 1,0 0 0,0 0-1,0 0 1,0 1 0,0-1-1,3 2 1,0 0 17,21 15 234,-21-2-43,-6-15-205,0 1 0,0 0-1,0 0 1,0 0-1,-1-1 1,1 1-1,0 0 1,-1-1-1,1 0 1,-1 1-1,0-1 1,-3 2-1,-1 2-52,4-3 41,-1 0 0,0 0 0,1 0 0,-1-1 1,0 1-1,0-1 0,0 0 0,0 1 0,-1-1 0,1-1 1,0 1-1,0 0 0,-4-1 0,3 1-6,-1 0-13,-23-1-92,24-3 99,-15-10 8,15 9 7,4 4-1,0 0 0,7-7 5,21-23-2,-21 22 2,-7 7-9,0 1 0,1-1 1,-1 1-1,0-1 1,0 1-1,1-1 0,-1 1 1,1-1-1,-1 1 1,0 0-1,1-1 0,-1 1 1,1 0-1,-1-1 1,1 1-1,-1 0 1,1-1-1,-1 1 0,1 0 1,-1 0-1,1 0 1,-1 0-1,1 0 0,0-1 1,-1 1-1,1 0 1,-1 0-1,1 0 0,-1 0 1,1 1-1,-1-1 1,1 0-1,0 0 0,-1 0 1,1 0-1,-1 1 1,1-1-1,-1 0 1,1 0-1,-1 1 0,1-1 1,0 1-1,30 14 1,-23-11-3,-8-4 7,0 0-3,0 0-16,0 0 2,0 0-2,0 0-8,-13 2 0,-39 7 3,39-6-13,6-7-16,-36-27-66,41 29 84,0-1 0,-3-5 14,5 8 15,0 0 0,0 0 1,0 0-1,0 0 0,1 0 1,-1 0-1,0 0 0,0 0 1,0 0-1,0 0 0,0 0 0,0 0 1,1 0-1,-1 0 0,0 0 1,0 0-1,0 0 0,0 0 0,0 0 1,0 0-1,1 0 0,-1 0 1,0 0-1,0 0 0,0 0 1,0 0-1,0 0 0,0-1 0,0 1 1,0 0-1,0 0 0,0 0 1,1 0-1,-1 0 0,0 0 0,0 0 1,0-1-1,0 1 0,0 0 1,0 0-1,0 0 0,0 0 0,0 0 1,0 0-1,0-1 0,0 1 1,0 0-1,0 0 0,0 0 1,0 0-1,0-1 0,44 22 13,-44-21-12,1 0-1,-1 1 1,1-1-1,0 0 0,-1 0 1,1 0-1,-1 1 0,1-1 1,0 0-1,-1 0 0,1 1 1,-1-1-1,1 1 1,-1-1-1,1 0 0,-1 1 1,0-1-1,1 1 0,-1-1 1,0 1-1,1-1 0,-1 1 1,0-1-1,1 1 0,-1 1 1,1 3 0,0-1 0,0 1 0,-1 0 1,0 0-1,0 0 0,0 0 0,-1 0 0,-1 8 0,1-8 1,1-5-14,-5 4-6,-15 9-5,15-9-4,5-4-1,0 0-12,0 0-2,-8-5 9,0-1 21,6 4 6,-1 0 1,1 0-1,-1 0 0,0 0 0,0 0 1,0 1-1,0-1 0,0 1 1,-5-1-1,7 1 5,1 1 1,-1-1-1,1 1 0,-1-1 1,1 1-1,-1-1 0,1 1 1,0-1-1,-1 1 1,1-1-1,0 0 0,-1 1 1,1-1-1,0 0 1,0 1-1,-1-1 0,1 0 1,0 1-1,0-1 0,0 0 1,0 0-1,0 1 1,0-1-1,0 0 0,0 1 1,1-1-1,-1 0 1,0 1-1,0-1 0,0 0 1,1 1-1,-1-1 0,0 0 1,1 1-1,-1-1 1,1 1-1,-1-1 0,1 0 1,37-9 20,-28 8 0,-10 2-2,0 0-3,0 0 1,7 3-9,46 18 8,-49-20-20,-4-1 4,0 0-4,1 5 15,2 12-6,-2-13-11,-1-4-3,0 0 3,0 0-7,0 0 2,0 0 1,0 0 4,0 0-4,0 0 10,0 0-3,0 0 9,-7-8 3,-24-26 15,23 25 16,8 9 10,0 0 10,7-3 8,20-11-1,-20 11-9,-7 3-4,6 1 1,20 2-11,-20-2-10,-6 0-31,0-1-1,0 1 1,0-1 0,0 1 0,1-1-1,-1 1 1,0-1 0,0 0 0,0 1-1,0-1 1,1 1 0,-1-1-1,0 1 1,1-1 0,-1 0 0,0 1-1,1-1 1,-1 0 0,0 1 0,1-1-1,-1 0 1,0 1 0,1-1 0,-1 0-1,1 0 1,-1 0 0,1 1 0,-1-1-1,1 0 1,0 0 0,0 1 0,0-1 0,-1 0 0,1 1 0,0-1 0,0 1 0,0 0 0,-1-1 0,1 1 0,0-1 0,-1 1 0,1 0 0,0 0 0,-1-1 0,1 1 0,-1 0 0,0 0 0,1 0 0,-1-1 0,1 3 0,0 0-7,0 0 1,0 0 0,0 0-1,0 0 1,0 0-1,-1 0 1,0 0 0,1 0-1,-1 0 1,0 0-1,-1 0 1,1 0 0,0 0-1,-1 0 1,0 0-1,0 0 1,0 0 0,0-1-1,0 1 1,0 0-1,-1 0 1,1-1 0,-1 1-1,0-1 1,0 1-1,0-1 1,0 0 0,0 0-1,0 0 1,-1 0-1,1 0 1,-4 1-1,3-1-65,-2-2 0,3 0 60,0 0 0,0 0 0,0 0 0,0 0 0,0-1 0,1 1 0,-1-1 0,0 1 0,0-1 0,0 0 0,0 0 0,1 0 0,-1 0 0,0 0 0,1 0 0,-1 0 0,1-1 0,0 1 0,-1-1 0,1 1 0,0-1 0,0 1 0,-1-1 0,1 0 0,-1-2 0,-1-1-8,3 5-1,0 0 9,0 0 16,4-9 9,15-25 5,-19 33-19,0 0 1,0 0-1,1 0 0,-1 0 1,1 0-1,-1 1 0,1-1 1,-1 0-1,1 0 1,-1 0-1,1 1 0,-1-1 1,1 0-1,0 1 0,0-1 1,-1 0-1,1 1 1,0-1-1,0 1 0,0 0 1,0-1-1,-1 1 0,1-1 1,0 1-1,2 0 1,10-5 42,22-16 112,-31 18-121,18-7-22,-16 7-18,-6 3 5,0 0 0,0 1 0,0-1 1,0 0-1,0 0 0,0 0 1,0 0-1,0 0 0,0 0 1,0 0-1,0 0 0,0 1 0,0-1 1,0 0-1,0 0 0,0 0 1,0 0-1,0 0 0,0 0 0,0 0 1,0 0-1,0 1 0,0-1 1,0 0-1,0 0 0,0 0 1,0 0-1,0 0 0,0 0 0,0 0 1,0 0-1,1 0 0,-1 1 1,0-1-1,0 0 0,0 0 0,0 0 1,0 0-1,0 0 0,0 0 1,0 0-1,0 0 0,1 0 1,-1 0-1,-28 33-8,16-24 4,-6-6 2,13-2 7,5-1 1,-7-4 3,-21-13-5,21 13-10,5-7 552,0 6-1908,1 1-3489,1 4 3669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28.176"/>
    </inkml:context>
    <inkml:brush xml:id="br0">
      <inkml:brushProperty name="width" value="0.05" units="cm"/>
      <inkml:brushProperty name="height" value="0.05" units="cm"/>
    </inkml:brush>
  </inkml:definitions>
  <inkml:trace contextRef="#ctx0" brushRef="#br0">0 150 12,'0'0'366,"0"0"-11,0 0-19,0 0-20,0 0-20,0 0-17,0 0-7,0 0-17,0 0 3,0 0-8,0 0 7,0 0 3,0 0 20,0 0 21,0 0 20,0 0-5,0 0 4,0 0-8,0 0-16,0 0-30,0 0-15,0 0-25,0 0-18,0 0-4,0 0-14,0 0-16,0 0-20,0 0-16,0 0-14,0 0 0,0 0-5,0 0-19,0 0-9,0 0-7,0 0-8,0 0-7,0 0-6,0 0-4,0 0 5,0 0 10,0 0 18,0 0 19,0 0 10,0 0-1,0 0-5,0 0-7,0 0-10,0 0-3,0 0-8,0 0-8,1 10-2,2 30-7,-3-30-3,2-5-1,52 248 1010,-27-107-623,-23-127-360,-2 1 0,0 32-1,1 13 79,-3-15-83,0-46-79,0 9 74,-1-7-214,-2-11-696,-9-43 799,11 47 26,1-1 0,-1 0 0,0 0 0,1 1 1,-1-1-1,1 0 0,0 0 0,-1 0 0,1 1 1,0-1-1,0 0 0,0 0 0,1 0 0,-1 0 0,0 1 1,1-3-1,3-20-28,-8-99-77,-4-16 53,4 95 37,1-53-1,3 75 16,6-39-3,-6 49 4,10-42 9,-9 44-5,12-30 4,34-59-116,-12 66-88,-29 38 178,3 4 12,0 0 0,0 0 0,-1 1 0,-1 0 0,1 1 0,-2 0 0,1 0 0,-2 0 0,8 19 0,-10-24 42,-1 1 0,0 0-1,0 0 1,0 0-1,-1 1 1,1-1 0,-2 0-1,1 1 1,-1-1-1,0 0 1,-1 1 0,0-1-1,0 0 1,-1 0 0,1 0-1,-1 1 1,-1-2-1,0 1 1,0 0 0,0 0-1,-1-1 1,1 0-1,-2 0 1,1 0 0,-7 6-1,8-9-11,0-1 0,0 0 0,0 0 0,0-1 0,-1 1-1,1-1 1,-1 1 0,0-1 0,1 0 0,-1-1 0,-6 2-1,3-1 9,3 0 30,-3-1-16,-18 0-15,18 0-23,-54-41-2237,58 39 1072,3 2-1270,0 0 426,0 0 608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29.062"/>
    </inkml:context>
    <inkml:brush xml:id="br0">
      <inkml:brushProperty name="width" value="0.05" units="cm"/>
      <inkml:brushProperty name="height" value="0.05" units="cm"/>
    </inkml:brush>
  </inkml:definitions>
  <inkml:trace contextRef="#ctx0" brushRef="#br0">18 1 84,'0'0'396,"0"0"-17,0 0-13,0 0-17,0 0-14,0 0-23,0 0-34,0 0-15,0 0-10,0 0 5,0 0-8,0 0-1,0 0-29,0 0 9,0 0 8,0 0 6,0 0 8,0 0 13,0 0 4,0 0-1,0 0 3,0 13-9,-1 104 506,-7-51-257,2 0 1,4 0-1,2 0 1,12 91 0,-11-147-460,2-1 1,-1 1 0,1-1-1,1 1 1,0-1 0,0 0 0,1 0-1,0-1 1,8 12 0,-11-19-423,0 0 1,0 1-1,0-1 0,1 0 1,-1 0-1,0 0 0,0 0 1,1 0-1,-1 0 0,0-1 1,1 1-1,-1-1 0,1 0 1,-1 0-1,1 0 0,-1 0 1,5-1-1,-4 1 712,2 0-1701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0.012"/>
    </inkml:context>
    <inkml:brush xml:id="br0">
      <inkml:brushProperty name="width" value="0.05" units="cm"/>
      <inkml:brushProperty name="height" value="0.05" units="cm"/>
    </inkml:brush>
  </inkml:definitions>
  <inkml:trace contextRef="#ctx0" brushRef="#br0">28 120 232,'0'0'535,"0"0"-41,3 6-50,9 17-54,-9-17-37,-3-6-33,0 0-41,0 0-18,0 0-27,0 0-40,0 0-2,0 0-28,0 0-14,0 0-13,0 0-7,9-6-1,25-17-12,-26 17-11,-6 3-17,10-40 262,-11 38-274,-1 5 12,1-4 14,1-11 24,-1 11 15,-1 4 25,0 0-8,0 0-16,1-3-8,2-13-7,-2 13-14,-1 3-16,0 0-8,0 0-2,0 0-4,0 0-16,0 0-4,0 0 4,0 0 0,0 0-9,0 0 10,0 0 2,0 0-4,0 0-7,0 0 9,0 0 0,-4-4 1,-11-8-59,10 5 2565,1 15-2509,-14 22-4,13-23-3,5-7-6,0 0-2,0 0-9,0 0-4,0 0-6,0 0-2,0 0-1,0 0 0,0 0-5,0 0-2,0 0-1,0 0-1,0 0-7,0 0-2,-3 6 53,1 0 0,0-1-1,0 1 1,0 0 0,0 0 0,0 8-1,-2 2-39,-2 0 0,-13 27 0,15-33 12,0-1 1,1 1-1,0 0 1,-2 16-1,-1 2 76,5-24-34,2 2-1,-1-3-63,1 1 0,-1-1 1,1 0-1,0 1 0,0-1 1,0 1-1,0-1 0,0 0 1,1 0-1,-1 0 0,1 0 1,0 0-1,0 0 0,0 0 0,0-1 1,1 1-1,-1-1 0,1 1 1,-1-1-1,1 0 0,0 0 1,0 0-1,0-1 0,0 1 1,0-1-1,0 1 0,1-1 1,2 1-1,101 10 120,-48-7-1886,-5 2-4697,-52-7 4862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3.064"/>
    </inkml:context>
    <inkml:brush xml:id="br0">
      <inkml:brushProperty name="width" value="0.05" units="cm"/>
      <inkml:brushProperty name="height" value="0.05" units="cm"/>
    </inkml:brush>
  </inkml:definitions>
  <inkml:trace contextRef="#ctx0" brushRef="#br0">30 20 568,'0'0'545,"0"0"-33,0 0-23,-2-5-15,-1-5-1078,-2 5 3197,2 10 5471,-2 13-7982,3-11-31,-1 1 0,1 0-1,1 1 1,-1-1 0,1 0 0,1 12 0,9 141 1109,-1-105-1524,6-17-5680,-10-37 3380,8 1 809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3.728"/>
    </inkml:context>
    <inkml:brush xml:id="br0">
      <inkml:brushProperty name="width" value="0.05" units="cm"/>
      <inkml:brushProperty name="height" value="0.05" units="cm"/>
    </inkml:brush>
  </inkml:definitions>
  <inkml:trace contextRef="#ctx0" brushRef="#br0">32 190 408,'-26'-5'481,"21"4"0,5 1-7,0 0-7,0 0-8,1-5-9,6-18-5,-6 17-17,4 2-19,14-13-35,1 1 0,1 1 0,1 0 0,0 2-1,0 1 1,2 0 0,-1 2 0,1 1 0,1 1-1,43-9 1,-63 16-308,0 1 0,0 0-1,0 0 1,0 0 0,0 1 0,0 0 0,0 0-1,0 0 1,0 0 0,4 3 0,-6-3-80,-2 0 25,0-1 0,0 1 0,1 0 0,-1 0 1,0 0-1,-1 0 0,1 0 0,0 0 0,0 0 0,0 0 0,-1 0 0,1 1 0,0-1 0,-1 0 0,1 0 0,-1 1 0,0-1 0,1 0 0,-1 1 1,0-1-1,0 0 0,0 1 0,0 1 0,0 19 80,-2-6-4,-1 1 1,-1-1-1,0 0 1,-1 0-1,0 0 1,-2 0-1,0-1 1,0 0-1,-14 18 1,10-12 40,-47 92 806,56-110-820,2-3-6,1 6-10,3 18-12,-3-19-10,1-2-55,1 0-1,0-1 0,0 0 0,0 0 1,0 0-1,0 0 0,1 0 0,-1 0 1,4 0-1,-3 0 0,1 0-9,67 30 289,-68-30-280,0 0 0,0 0 0,-1 1-1,1 0 1,-1 0 0,0 0 0,0 0 0,0 0 0,0 0 0,0 1 0,-1-1 0,1 1 0,2 6 0,-5-5-5,1 0 1,-1 0-1,0 0 0,0 0 0,-1 0 1,1 0-1,-1 0 0,0 0 0,0 0 0,-1-1 1,0 1-1,0 0 0,0-1 0,0 1 1,0-1-1,-1 0 0,0 0 0,-4 5 1,-8 7-92,-1-1 0,-1-1 1,0 0-1,0-2 0,-1 1 1,-1-2-1,-34 15 0,49-24-318,-7 5-768,3 7-5441,8-12 5009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4.464"/>
    </inkml:context>
    <inkml:brush xml:id="br0">
      <inkml:brushProperty name="width" value="0.05" units="cm"/>
      <inkml:brushProperty name="height" value="0.05" units="cm"/>
    </inkml:brush>
  </inkml:definitions>
  <inkml:trace contextRef="#ctx0" brushRef="#br0">143 158 132,'-2'-3'616,"-1"0"-425,0 0 0,1 0 0,0 0 1,-1 0-1,1-1 0,0 1 0,1-1 0,-1 1 0,1-1 0,-1 0 0,1 1 1,0-1-1,0 0 0,1 0 0,-1 0 0,1 0 0,0 0 0,0 0 0,0 0 0,1 0 1,0 0-1,-1 0 0,1 0 0,0 1 0,1-1 0,-1 0 0,1 1 0,2-6 1,-1 5-102,0 0 1,1 1-1,-1-1 1,1 1 0,0-1-1,0 1 1,0 0 0,1 1-1,-1-1 1,1 1-1,-1 0 1,7-3 0,-7 4 20,-4 1-8,0 0-8,5 6 2,17 19-9,-21-24-82,0 0-1,0 0 1,0 0-1,0 0 1,-1 0-1,1 0 1,0 0-1,-1 0 1,1 1-1,-1-1 0,1 0 1,-1 0-1,1 0 1,-1 1-1,0-1 1,0 0-1,0 0 1,0 1-1,0-1 1,0 0-1,0 1 1,0-1-1,-1 2 1,1 0 14,0 4 10,1 0-1,-1 0 0,-1-1 0,1 1 1,-1 0-1,-1 0 0,1 0 0,-1 0 0,0-1 1,-1 1-1,1-1 0,-1 0 0,-1 1 1,1-1-1,-6 6 0,2-2 58,-1-1-1,0 0 1,-1 0 0,0-1-1,0 0 1,-21 12 0,29-19-71,-1 0 1,0 0 0,0 0 0,1 0 0,-1 0 0,0 0 0,0-1-1,0 1 1,0-1 0,0 0 0,0 1 0,-3-1 0,-1 0 25,0 2 92,-1-5-15,3 2-100,0-1 1,0 0 0,0 0 0,0 0 0,1 0 0,-1-1 0,1 1 0,0-1 0,-1 0 0,1 0-1,1 0 1,-1-1 0,0 1 0,1 0 0,0-1 0,-1 0 0,2 0 0,-1 1 0,-2-7 0,3 3 5,-1 0 0,1-1 0,1 1 0,-1 0 0,1-1 0,0 1 0,1-1 0,0 1 0,0 0 0,1 0 0,0 0 0,0 0 0,0 0 0,1 0 0,4-7 0,-6 10-10,1 0 1,0 0 0,0 0 0,1 0 0,-1 1 0,1-1 0,0 1-1,0-1 1,0 1 0,0 0 0,0 0 0,7-4 0,-7 5 0,-3 2-6,0 0 2,0 0 8,7 5 11,-4-2-28,1 0 17,-1 0 0,1 0 0,-1 0 0,1 1 1,-1-1-1,0 1 0,-1 0 0,1 0 0,-1 0 0,0 0 1,3 5-1,2 10 40,2-1 0,0 0 0,0-1 0,2 0 1,0 0-1,1-1 0,1-1 0,1 0 0,21 19 0,28 13-2235,5-11-3489,-65-35 4296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5.331"/>
    </inkml:context>
    <inkml:brush xml:id="br0">
      <inkml:brushProperty name="width" value="0.05" units="cm"/>
      <inkml:brushProperty name="height" value="0.05" units="cm"/>
    </inkml:brush>
  </inkml:definitions>
  <inkml:trace contextRef="#ctx0" brushRef="#br0">103 890 404,'0'0'646,"0"0"-47,-8-3-44,-24-8-49,30 9-388,-1 0 0,0-1 0,1 1 0,-1-1 0,1 1 0,0-1 0,0 0 0,0 1 0,0-1 0,0 0 0,1-1 0,-1 1 0,1 0 0,0 0-1,0-1 1,0 1 0,0 0 0,1-1 0,-1 1 0,1-4 0,0 4-53,-1-1 305,2-1-29,-1 0-240,2 1 0,-1-1 0,0 1 0,1-1 0,0 1 0,0 0 0,0 0 0,0 0-1,1 0 1,0 0 0,0 0 0,0 1 0,4-4 0,-4 4 110,-3 3-23,7 1-12,28 2 151,-31 1-179,2 2-64,0 0 0,0 1-1,-1 0 1,6 11 0,-5-9-34,-5-7-30,-1 0 0,1 0 1,0 0-1,-1 0 0,0 0 0,1 0 1,-1 0-1,0 0 0,0 1 1,0-1-1,-1 0 0,1 0 0,0 0 1,-1 0-1,1 0 0,-2 2 0,-12 30 141,13-30-171,-4 5 53,0-1 0,0 0 0,0 0 0,-1 0 0,-1-1 0,1 0 0,-1 0 0,0 0 0,-1-1 0,1 0 0,-1-1-1,0 0 1,-1 0 0,-17 7 0,22-10 8,4-2-1,0 0-9,0 0-7,0 0 4,0 0-3,0-1-32,0-1 0,0 1-1,0 0 1,0-1 0,0 1 0,0 0 0,-1-1 0,1 1 0,-1 0-1,1 0 1,-1-1 0,1 1 0,-1 0 0,-1-2 0,1 2-2,0 0 1,1 0 0,-1-1 0,0 1 0,1 0-1,-1 0 1,1-1 0,0 1 0,-1 0-1,1-1 1,0 1 0,0 0 0,-1-1 0,2-1-1,-1-1 3,0 0 0,1 1 0,0-1 1,-1 1-1,1-1 0,1 1 0,-1-1 0,4-5 0,6-20 15,47-119-26,-13 40-114,-10 15-66,39-120-222,-67 186 348,-1 1-1,-1-1 0,-1-1 0,-2 1 0,-1-54 1,-1 77 56,-1 0 0,1 0 1,-1 0-1,1 0 1,-1 0-1,0 0 1,-1 0-1,1 1 1,-1-1-1,0 0 1,1 1-1,-2-1 0,1 1 1,0 0-1,-1-1 1,1 1-1,-1 0 1,0 1-1,0-1 1,0 0-1,0 1 1,-1 0-1,1 0 1,-1 0-1,1 0 0,-1 0 1,0 1-1,0-1 1,0 1-1,1 0 1,-8-1-1,7 2 2,-4 3 1,-1 1 36,0 0-1,0 0 1,0 1 0,1 1 0,0-1 0,0 1-1,0 1 1,1-1 0,0 1 0,1 1 0,-1-1-1,-8 15 1,8-9 102,1 0-1,0 0 0,1 1 1,0 0-1,2-1 0,-1 2 1,2-1-1,0 0 0,0 0 1,2 1-1,0-1 0,0 1 1,1-1-1,1 0 0,0 0 1,1 1-1,5 13 0,11 26 147,2-1 0,2-1 0,32 52 0,7 18-1468,-37-82-5824,-22-36 5224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6.711"/>
    </inkml:context>
    <inkml:brush xml:id="br0">
      <inkml:brushProperty name="width" value="0.05" units="cm"/>
      <inkml:brushProperty name="height" value="0.05" units="cm"/>
    </inkml:brush>
  </inkml:definitions>
  <inkml:trace contextRef="#ctx0" brushRef="#br0">14 235 112,'-13'25'3483,"13"-18"-1470,27-33-851,-5 1-994,31-48 1,-46 62-120,0 0 0,-1-1 0,-1 0 0,1-1 0,-2 1 0,0-1 0,0 0 0,-1 0 0,1-16 0,-4 25-35,0 4 5,0 0-8,0 0-3,0 0 2,0 0 0,0 0 16,-11 6 14,1-2-22,6-3-10,0 0 1,1 1-1,-1-1 1,1 1-1,-1 0 1,1 0-1,0 0 1,-1 1-1,1-1 1,0 1 0,1-1-1,-1 1 1,0 0-1,-4 7 1,0 1 192,1 1 0,0 0 1,0 1-1,2 0 0,-1 0 1,1 0-1,1 0 1,-3 27-1,7-35-125,-1 0-1,1 0 1,0-1-1,0 1 1,1 0 0,-1-1-1,1 1 1,0-1 0,0 1-1,1-1 1,-1 0 0,1 0-1,0 0 1,4 4-1,-6-8-57,2 4-17,1-1 1,0 0-1,-1 0 1,1-1-1,1 1 0,-1-1 1,0 0-1,1 0 0,-1 0 1,1-1-1,-1 1 1,1-1-1,0-1 0,-1 1 1,11 0-1,-2 0-1339,1-1-1,-1-1 1,0 0-1,16-4 1,-27 5-161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7.210"/>
    </inkml:context>
    <inkml:brush xml:id="br0">
      <inkml:brushProperty name="width" value="0.05" units="cm"/>
      <inkml:brushProperty name="height" value="0.05" units="cm"/>
    </inkml:brush>
  </inkml:definitions>
  <inkml:trace contextRef="#ctx0" brushRef="#br0">294 0 88,'0'0'815,"0"0"-40,0 0-25,-10 6-43,-8 5-55,1 1-1,-25 22 1,5 9 716,1 1 0,2 1 0,-35 63 0,68-106-1657,-21 32 408,15-28-7019,7-6 5644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7.544"/>
    </inkml:context>
    <inkml:brush xml:id="br0">
      <inkml:brushProperty name="width" value="0.05" units="cm"/>
      <inkml:brushProperty name="height" value="0.05" units="cm"/>
    </inkml:brush>
  </inkml:definitions>
  <inkml:trace contextRef="#ctx0" brushRef="#br0">28 1 804,'0'0'881,"0"0"-36,0 0-40,0 0-36,0 0-47,0 0-35,0 0-28,0 0-25,0 0-19,0 0-21,0 0-35,0 0-39,-4 9-40,-15 29-46,15-28-50,4-10-32,6 4-38,-3-1-323,2 2-40,1-1 0,0 1 1,1-1-1,-1 0 0,1-1 0,-1 1 1,1-1-1,0-1 0,1 1 1,-1-1-1,0-1 0,1 1 1,-1-1-1,0 0 0,15-1 1,-18 0 2,26-1-1663,0-4-2883,-3-3 3181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6:27.645"/>
    </inkml:context>
    <inkml:brush xml:id="br0">
      <inkml:brushProperty name="width" value="0.05" units="cm"/>
      <inkml:brushProperty name="height" value="0.05" units="cm"/>
      <inkml:brushProperty name="color" value="#E71224"/>
    </inkml:brush>
  </inkml:definitions>
  <inkml:trace contextRef="#ctx0" brushRef="#br0">427 1 460,'0'0'687,"0"0"-23,0 0-29,0 0-39,0 0-37,0 0-26,0 0-31,0 0-29,0 0-21,0 0-21,0 0-24,0 0-13,0 0-5,0 0-11,0 0-9,0 0-15,0 0-15,-5 11-15,-25 41 300,-1 0-1,-3-2 1,-69 78-1,-58 67 270,133-163-729,24-29-123,-18 27 406,13-19-711,9-11 213,0 0 0,0 0 0,0 0 0,0 0 0,0 0 1,0 0-1,0 0 0,0 0 0,1 0 0,-1 0 0,0 0 0,0 0 0,0 0 0,0 0 1,0 0-1,0 0 0,0 0 0,0 0 0,0 0 0,0 0 0,0 0 0,0 0 1,0 0-1,0 0 0,0 0 0,0 1 0,11-10-227,-8 6 70,1-1-1,0 1 1,1 0 0,-1 1 0,0-1 0,1 1 0,-1 0 0,10-3 0,-4 2-3186,-1 3 2528,-4 0 216,0 0-888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8.153"/>
    </inkml:context>
    <inkml:brush xml:id="br0">
      <inkml:brushProperty name="width" value="0.05" units="cm"/>
      <inkml:brushProperty name="height" value="0.05" units="cm"/>
    </inkml:brush>
  </inkml:definitions>
  <inkml:trace contextRef="#ctx0" brushRef="#br0">185 163 540,'-5'1'691,"-16"3"-28,16-3-45,5-1-64,-5-4-58,-17-11-46,16 11-42,4-2-30,-10-46 685,12 47-715,1-2-4,1-2-104,0 0 0,1 0 0,0 0 0,1 0 0,8-15 0,-10 21-10,-2 3-31,0 0-20,0 0-18,0 0-17,0 0-14,7 5-8,20 18-14,-26-21-93,1 0 0,-1 0-1,0 0 1,1 1-1,-1-1 1,0 0 0,0 1-1,0-1 1,-1 0 0,1 1-1,-1-1 1,1 1 0,-1-1-1,0 1 1,0 0 0,0-1-1,0 1 1,0-1 0,-1 3-1,1 0 27,0 0-15,-1 0 1,1 0-1,-1-1 1,0 1-1,0 0 1,-1-1 0,1 1-1,-1-1 1,0 1-1,0-1 1,0 0 0,-1 0-1,0 0 1,0 0-1,0-1 1,0 1 0,0-1-1,-1 1 1,1-1-1,-1 0 1,0 0-1,0-1 1,0 1 0,-8 3-1,8-4 0,3-1-21,0-1-1,0 1 1,-1 0-1,1-1 1,0 1-1,0-1 0,0 0 1,0 1-1,-1-1 1,1 0-1,0 0 1,0 0-1,-1 0 1,1 0-1,0 0 1,0 0-1,-2 0 1,0-1 9,-2 2 32,5-1-13,-7-3-21,-21-6-12,26 8-3,-1-1 0,1 1 0,-1-1-1,1 0 1,0 0 0,0 0-1,0 0 1,0 0 0,0 0 0,1 0-1,-1-1 1,0 1 0,1-1 0,0 1-1,-2-4 1,3 6 3,-2-4-24,-6-22-30,6 21 21,2-24-75,3 24 89,7-16 3,-8 16 4,17-13-23,-17 16 31,0-1-1,0 1 1,0 0 0,0 0-1,1 0 1,-1 0-1,0 0 1,1 0 0,0 0-1,-1 1 1,1 0 0,5-3-1,14-1 13,-17 3 8,-5 2 0,0 0-6,7 4 12,19 12 9,-25-15-26,0 0 0,1 0 0,-1 0 1,0 0-1,0 1 0,1-1 0,-1 0 0,0 1 0,0-1 1,-1 1-1,1-1 0,0 1 0,0 0 0,-1-1 0,1 1 0,-1 0 1,1-1-1,-1 1 0,0 0 0,0 0 0,0 2 0,3 13 121,19 66 234,-20-70-259,0 0 0,1 0 0,0 0 0,1 0 0,8 17 0,-10-26-214,1 0 1,-1-1 0,0 1 0,1-1-1,0 0 1,0 0 0,0 0 0,6 4-1,-6-5-349,1 1 0,0-1-1,0-1 1,0 1 0,0 0-1,0-1 1,0 0 0,0 0-1,8 1 1,10 0-1490,-16-1 592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8.877"/>
    </inkml:context>
    <inkml:brush xml:id="br0">
      <inkml:brushProperty name="width" value="0.05" units="cm"/>
      <inkml:brushProperty name="height" value="0.05" units="cm"/>
    </inkml:brush>
  </inkml:definitions>
  <inkml:trace contextRef="#ctx0" brushRef="#br0">6 0 12,'0'0'753,"0"0"-15,0 0-29,0 0-25,0 0-33,0 0-51,0 0-53,0 0-40,0 0-25,0 0-26,0 0-14,0 0-20,-1 13-12,-1 2-277,0 35 501,13 14 680,-1-20-144,-2-16-1580,-2-36 288,16-26 8,-17 25 20,-5 9 22,2-3 14,7-8 8,-7 8 15,-2 3 2,0 0 1,0 0 12,0 0 4,0 0 10,0 0 14,4 5 21,12 16 16,-12-16 15,-4-5 14,3 3 6,-2-2-67,0 0 1,0 0 0,0 0 0,0 0 0,0-1 0,1 1-1,-1 0 1,0-1 0,1 1 0,-1-1 0,0 1 0,1-1-1,-1 0 1,0 1 0,1-1 0,-1 0 0,1 0 0,-1 0-1,0 0 1,1 0 0,-1 0 0,1-1 0,-1 1 0,0 0-1,1-1 1,-1 1 0,0-1 0,1 1 0,0-2 0,39-30 32,-17 10 40,-21 20-62,19-17 68,13-3 193,-31 19-197,-4 3 4,0 0-8,0 0-2,4 5-7,1 3-22,1 1-1,-1 0 1,-1 0-1,5 13 1,2 5 37,-9-24-64,3 23-548,13 4-6196,-18-28 5136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39.662"/>
    </inkml:context>
    <inkml:brush xml:id="br0">
      <inkml:brushProperty name="width" value="0.05" units="cm"/>
      <inkml:brushProperty name="height" value="0.05" units="cm"/>
    </inkml:brush>
  </inkml:definitions>
  <inkml:trace contextRef="#ctx0" brushRef="#br0">18 13 204,'0'0'572,"0"0"-5,0 0-27,0 0-32,0 0-34,0 0-36,0 0-15,0 0-11,0 0-2,0 0-14,-3 12-6,-2 11-21,1 0 0,-2 31 0,23 295 2305,-9-239-2172,-1 43-225,-21-428-836,15 222 272,2 0 0,13-75-1,5 19 35,-17 94 246,-2 11-2,18-31 2,-20 35 7,26-39 193,-25 37-185,0 1 0,0-1-1,0 0 1,0 1 0,0-1-1,0 1 1,1 0 0,-1-1-1,0 1 1,1 0 0,-1 0-1,1 0 1,0 0 0,-1 0-1,1 0 1,0 0 0,-1 0-1,1 1 1,0-1 0,0 1-1,0-1 1,0 1-1,-1 0 1,1 0 0,2 0-1,27 15 40,-30-14-33,1 1 0,-1-1 0,1 1 0,-1-1 0,0 1 0,1-1 0,-1 1 0,0 0 0,0 0 0,-1 0 0,1-1 0,0 1 0,0 0 0,-1 0 0,1 0 0,-1 0 0,0 0 0,0 0 0,0 0 0,0 0 0,0 0 0,0 3 0,1 8 139,0-8-94,0 2 0,0-1 0,0 0 0,-1 0 1,0 0-1,0 0 0,0 0 0,-1 0 0,0 0 0,0 0 0,-1 0 1,1 0-1,-1 0 0,0 0 0,-1-1 0,0 1 0,0-1 0,0 1 0,-5 5 1,7-10-52,0 0 0,-1 0 0,1 0 0,0 0 0,0 0 0,-1 0 0,1-1 0,0 1 0,-1-1 0,1 1 0,-1-1 0,1 1 0,0-1 0,-1 0 0,1 1 0,-1-1 0,1 0 0,-3 0 0,2 0 14,-4 1 54,0-2-6,-18-5-20,18 4-29,0-1-49,-45-23-488,47 24 159,-5-4-149,2 4-884,5-1-2624,2 3 2624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40.255"/>
    </inkml:context>
    <inkml:brush xml:id="br0">
      <inkml:brushProperty name="width" value="0.05" units="cm"/>
      <inkml:brushProperty name="height" value="0.05" units="cm"/>
    </inkml:brush>
  </inkml:definitions>
  <inkml:trace contextRef="#ctx0" brushRef="#br0">28 0 448,'0'0'649,"0"0"-50,0 0-27,0 0-10,0 0-6,0 0 6,0 0 3,0 0 0,-3 16-5,-16 126 1120,13 148 2364,6-284-4081,1 0 0,-1-1 0,1 1 0,1 0 1,-1 0-1,1-1 0,0 1 0,0-1 0,0 0 0,1 0 1,0 0-1,0 0 0,0 0 0,1 0 0,-1-1 1,1 1-1,0-1 0,1 0 0,-1 0 0,7 3 0,-5-2-832,1-1 0,0 0 0,1 0 0,-1-1 0,1 0 0,-1 0 0,16 3 0,-20-6-439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40.811"/>
    </inkml:context>
    <inkml:brush xml:id="br0">
      <inkml:brushProperty name="width" value="0.05" units="cm"/>
      <inkml:brushProperty name="height" value="0.05" units="cm"/>
    </inkml:brush>
  </inkml:definitions>
  <inkml:trace contextRef="#ctx0" brushRef="#br0">1 83 144,'0'0'585,"0"0"-45,0 0-24,0 0-19,0 0-19,0 0-22,0 0-10,0 0-16,0 0-22,0 0-19,0 0-4,0 0-14,0 0-19,0 0-26,0 0-32,0 0-21,0 0-15,0 0-7,0 0-14,0 0-24,0 0-24,0 0-18,8 7-18,25 22-18,-25-22-18,-1-11-15,3-3-57,0-1-1,0 0 0,-1 0 1,0-1-1,0-1 1,-1 1-1,0-1 1,9-17-1,-15 24-40,3-10 63,-4 13-65,-1 0-1,0-1 1,0 1 0,0 0-1,0 0 1,0-1 0,0 1-1,0 0 1,0 0 0,1 0-1,-1-1 1,0 1 0,0 0-1,0 0 1,0-1 0,0 1-1,0 0 1,0 0 0,0-1-1,0 1 1,0 0 0,-1 0-1,1-1 1,0 1 0,0 0-1,0 0 1,0 0 0,0-1-1,0 1 1,0 0 0,-1 0-1,1 0 1,0-1 0,0 1-1,0 0 1,0 0 0,-1 0-1,1 0 1,0 0 0,0-1-1,0 1 1,-1 0 0,1 0-1,0 0 1,0 0 0,-1 0-1,1 0 1,0 0 0,0 0-1,-1 0 1,1 0 0,0 0-1,0 0 1,0 0 0,-1 0-1,1 0 1,0 0 0,0 0-1,-1 0 1,1 0 0,0 0-1,0 0 1,-1 1 0,-43 18 91,43-19-84,-1 1 0,1-1 0,0 1 1,-1-1-1,1 1 0,0 0 0,-1-1 0,1 1 1,0 0-1,0 0 0,0 0 0,0 0 0,0 0 1,0 0-1,0 0 0,0 1 0,0-1 0,0 0 1,1 0-1,-1 1 0,0-1 0,1 0 0,-1 1 0,0 2 1,0 0 32,-3 4 141,0 1 0,0-1-1,1 1 1,0 0 0,0 0 0,1 0 0,0 0 0,1 0-1,0 1 1,0-1 0,1 0 0,2 16 0,-2-22-107,2 1-1,-1 0 1,0 0 0,1-1 0,0 1 0,0-1 0,0 0 0,0 1-1,0-1 1,1 0 0,-1 0 0,5 3 0,-5-3-45,2-1-1,0 1 0,0-1 0,0 1 0,0-1 0,1 0 0,-1-1 0,1 1 1,-1-1-1,1 0 0,0 0 0,-1 0 0,1-1 0,0 1 0,-1-1 0,1 0 0,0-1 0,6 0 0,8-1-226,-14 2-161,1-1-185,19-4-193,-19 4-645,-2 2-1646,12 1 522,-12-1 762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47.608"/>
    </inkml:context>
    <inkml:brush xml:id="br0">
      <inkml:brushProperty name="width" value="0.05" units="cm"/>
      <inkml:brushProperty name="height" value="0.05" units="cm"/>
    </inkml:brush>
  </inkml:definitions>
  <inkml:trace contextRef="#ctx0" brushRef="#br0">0 1 28,'0'0'151,"0"0"9,0 0 1,0 0-4,0 0-7,0 0 0,0 0-30,0 0-18,0 0-12,0 0-12,0 0-9,0 0-2,0 0-8,0 0-9,0 0-3,0 0-6,0 0-2,0 0-5,0 0 3,0 0-5,0 0 5,0 0-4,0 0-2,0 0 7,0 0-11,0 0-4,0 0-6,0 0-1,0 0 0,0 0-2,0 0 3,0 0-5,0 0-9,0 0-7,0 0 6,0 0-1,0 0-12,0 0-3,0 0-14,0 0-11,0 0-18,0 0-24,0 0-30,0 0-91,0 0-253,0 0 77,0 0 113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48.666"/>
    </inkml:context>
    <inkml:brush xml:id="br0">
      <inkml:brushProperty name="width" value="0.05" units="cm"/>
      <inkml:brushProperty name="height" value="0.05" units="cm"/>
    </inkml:brush>
  </inkml:definitions>
  <inkml:trace contextRef="#ctx0" brushRef="#br0">0 1 4,'0'0'64,"0"0"4,0 0-20,0 0-8,0 0-36,0 0 24,0 0-20,0 0 4,0 0-8,0 0 8,0 0-12,0 0 4,0 0-16,0 0-12,0 0-68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48.994"/>
    </inkml:context>
    <inkml:brush xml:id="br0">
      <inkml:brushProperty name="width" value="0.05" units="cm"/>
      <inkml:brushProperty name="height" value="0.05" units="cm"/>
    </inkml:brush>
  </inkml:definitions>
  <inkml:trace contextRef="#ctx0" brushRef="#br0">0 1 224,'0'0'-8,"0"0"4,0 0 4,0 0 4,0 0 0,0 0-4,0 0 12,0 0-12,0 0 0,0 0 4,0 0-8,0 0 0,0 0-4,0 0-4,0 0-8,0 0-44,0 0 20,0 0 16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3:42:50.465"/>
    </inkml:context>
    <inkml:brush xml:id="br0">
      <inkml:brushProperty name="width" value="0.05" units="cm"/>
      <inkml:brushProperty name="height" value="0.05" units="cm"/>
    </inkml:brush>
  </inkml:definitions>
  <inkml:trace contextRef="#ctx0" brushRef="#br0">0 1 48,'0'0'551,"0"0"-23,0 0-16,0 0-24,0 0-11,0 0-5,0 0-4,0 0 0,0 0 10,0 0-9,0 0-8,0 0-4,0 0-14,0 0-10,0 0-13,0 0-5,0 0-4,0 0-12,0 0-16,0 0-24,0 0-28,0 0-32,0 0-25,0 0-27,0 0-18,0 0-25,0 0-29,0 0-15,0 0-13,0 0-15,0 0-17,0 0-5,0 0-11,6 3-12,19 13-4,-19-13-6,-6-3-16,1 1-49,1 0 1,-1 0 0,1 0-1,-1 0 1,1 0-1,0-1 1,-1 1 0,1-1-1,0 1 1,0-1 0,-1 0-1,1 1 1,2-1-1,17 2 13,-16-1-47,-5-1-26,5 1-26,17 3-34,-16-3-39,45 7-7301,-51-8 5896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6:28.850"/>
    </inkml:context>
    <inkml:brush xml:id="br0">
      <inkml:brushProperty name="width" value="0.05" units="cm"/>
      <inkml:brushProperty name="height" value="0.05" units="cm"/>
      <inkml:brushProperty name="color" value="#E71224"/>
    </inkml:brush>
  </inkml:definitions>
  <inkml:trace contextRef="#ctx0" brushRef="#br0">61 64 176,'-3'-2'348,"-10"-8"-17,10 8-17,3 2-26,-3-1-14,-32-19 1579,31 17-1531,4 3 15,0 0 13,0 0 5,0 0-5,0 0-8,0 0-5,0 0-1,0 0-20,0 0-20,0 0-18,0 0-14,0 0-6,0 0 3,0 0 7,0 0 7,0 0 7,12 8 11,54 32 1046,80 64 0,70 84 843,-138-118-1566,-76-68-573,22 16 17,-7-5 26,-9-6-80,-5-5-12,-3-2-3,0 0-5,0 0-2,0 0-13,0 0-8,0 0-4,0 0 7,0 0 2,0 0 0,0 0 0,0 0 2,0 0 4,0 0 4,0 0 2,0 0-8,0 0 4,-7-11 6,-20-31-165,-3 1-1,-67-71 0,-65-39-883,145 133 980,15 15 81,0 0 0,0 0 0,0 1 0,0-1 0,-1 1 0,1 0-1,-1 0 1,0 0 0,1 0 0,-1 0 0,0 0 0,0 1 0,-6-3-1,-1-5-18,-2-4-4,-20-11 1,29 21 18,3 3 0,-24-20 1345,61 58-1264,-12-14 16,-1 1-1,39 54 0,-55-67-218,1 0-1,0 0 0,16 16 0,9 11-2320,-6 1-3468,-13-20 4057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6:58.382"/>
    </inkml:context>
    <inkml:brush xml:id="br0">
      <inkml:brushProperty name="width" value="0.05" units="cm"/>
      <inkml:brushProperty name="height" value="0.05" units="cm"/>
      <inkml:brushProperty name="color" value="#E71224"/>
    </inkml:brush>
  </inkml:definitions>
  <inkml:trace contextRef="#ctx0" brushRef="#br0">1 1 32,'0'0'20,"0"0"-40,0 0 8,0 0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7:04.951"/>
    </inkml:context>
    <inkml:brush xml:id="br0">
      <inkml:brushProperty name="width" value="0.05" units="cm"/>
      <inkml:brushProperty name="height" value="0.05" units="cm"/>
      <inkml:brushProperty name="color" value="#E71224"/>
    </inkml:brush>
  </inkml:definitions>
  <inkml:trace contextRef="#ctx0" brushRef="#br0">206 1658 200,'0'0'256,"0"0"-18,0 0-15,0 0-11,0 0-2,0 0-2,0 0-6,-7 4 1,-17 11-3,18-11-14,5 1-52,1 1-1,-1-1 1,-1 0-1,1 1 1,-1-1-1,0 0 0,0 0 1,-6 10-1,-8 22 346,-3 26-79,-22 85 72,40-145-480,-12 58 298,2 1-1,-5 80 1,7-72 71,8-44-191,-8 47 0,1-3-26,2-15-63,6-50-67,0 1 6,6 152 54,-1-103-60,3 138 18,-6-166-34,9 49-1,-10-72-10,-1 1 0,0 11 12,0-12 1,1 1 4,2 16-16,2-3 4,-1-1 5,0-2 1,1 1 0,1-1 0,9 18 1,-11-27-4,11 27-4,-9-15 9,-4-14-6,0 0 0,4 11-3,-5-11 6,2-1 11,44 57 141,-46-58-100,0-1-47,-1-1 1,0 1 0,0-1 0,0 1 0,1-1 0,-1 1-1,0-1 1,0 1 0,1-1 0,-1 1 0,1-1 0,-1 1-1,0-1 1,1 1 0,-1-1 0,1 0 0,-1 1 0,1-1-1,-1 0 1,1 0 0,-1 1 0,1-1 0,-1 0 0,1 0-1,15 13 55,-10-5-1,0-1 0,1 1-1,0-1 1,0 0 0,1-1 0,0 0 0,0 0 0,0 0 0,13 5-1,47 35 295,28 20 87,-86-58-371,2 0 0,-1-1 0,1 0 0,0-1 0,18 7 0,149 46 389,-147-50-320,0-2 1,0-2 0,56 3 0,257 6 576,-242-3-530,169-11 241,-267 0-397,3 0 0,151-2 81,-69-4-83,-85 5-28,2 1 6,51-4-3,-54 3-3,2 0 8,52-7-11,-2-5 0,-5 1-2,48-16-2,-75 22 8,-2 1-12,-1-1 0,41-18 0,32-15 7,-42 18-15,-11 3 13,6-3-15,55-31-1,-6 1-2,-30 14 3,-54 29 23,42-19-7,-3 4 2,-5 3 4,187-75-64,-186 73 60,92-36-17,-130 54 27,124-41-24,-57 12 21,-52 24-3,4 0 0,-1-4 5,1 0-2,0 0-7,15-6-5,25-20 16,7-6-16,15-13-13,-87 56 21,1-1 9,120-84-14,-122 85 3,6-2 2,-1 0 1,0-1 0,0 0 0,0-1-1,6-6 1,-2 3-11,12-8 7,-18 12 7,17-16-8,-7 5 1,0 0 6,26-29-9,-37 40 9,-2 1 4,1 1-1,11-10-8,-8 7 5,16-25-13,42-65-30,-37 55 5,29-54-1,6-15-8,-21 38-1,14-25 30,-49 89 17,0 0-1,36-63-5,-19 17-21,-17 39 21,0-1 1,1 1-1,1 0 1,0 1-1,11-15 1,-11 19 3,-4 4 2,1 0 0,-1 0 1,-1 0-1,1 0 1,4-13-1,11-25-16,60-139 27,-61 134 1,-5 10-17,-12 36 5,0-2 4,2-2-3,9-33-6,-10 21 7,-2 16-2,1-2 6,7-23-1,-1-1 0,4-37 1,-11 62-2,0-1-6,0-71-6,0 72 9,0-3 6,0-20-3,0 21 4,0 0-2,0-17-7,-3-37-4,3 54 2,-1 1-1,0-7 6,2 3 3,-2 0 0,1 0 0,-1 0 0,-1 0 0,0 0 0,-3-9 0,-22-107-5,21 92 1,0 14-4,-14-36-2,-11-18 0,18 42 5,-7-30-6,19 58 7,1 3 5,-2-4-7,-8-13-5,7 13 7,3 4-4,-1-4 1,-5-11 5,4 11-7,2 4-2,-2-3 0,-6-10 3,5 9 10,3 4 0,-1-4-7,-19-31-10,18 31 8,2 4 7,0 0-6,0 0-1,-2-4 8,-11-46 13,-7-19 13,18 66-31,2 3 3,0 0-6,0 0-1,0-6 9,-1 0-1,1 1 1,-1-1-1,0 0 1,-1 1 0,-2-8-1,2 8-5,2 5 4,0 0-3,0 0 4,-1-3-7,-6-10 4,6 10 1,1 3-6,0 0-1,0 0 1,0 0 6,0 0-3,0 0 5,0 0-1,-4-2-7,-1 0 3,-20-23 5,22 22 6,-35-26 1,27 22 5,0 1-1,0 0 0,-1 0 0,0 1 0,-23-6 1,30 10-10,-42-10 26,43 10-25,0 0 0,-75-9 49,74 10-42,5 0-1,-6-1-6,-44-3 24,45 4-24,0 0 4,-17 0-4,16 0 0,-21-3 18,21 2-25,-16-1 6,17 2 1,0-1 4,-16-1-6,16 2-8,-47-8-4,47 7 6,5 1 5,-5-1 0,-6-3 6,0 0-1,-1 1 0,0 0 1,1 1-1,-1 1 1,0 0-1,0 0 0,-24 3 1,31-1-6,-1-1-4,-16 0 5,11 0 2,-11 0-4,-42 3 22,59-3-21,0 0 0,-20 1-1,-70 1 14,90-2-12,-2 0 2,-18 0-4,12 0 4,-80 2 5,86-2-8,6 0-3,0-1 0,0 1 0,0 0-1,0 0 1,0-1 0,0 1-1,0 0 1,0 0 0,0 0 0,0 0-1,0 0 1,0 0 0,0 0 0,0 0-1,0 1 1,0-1 0,0 0-1,-1 1 1,-20 3-7,-39 1-3,41-3 8,17-1 4,-2-1-4,-16 3 4,0 0-2,16-3 1,-44 0-1,25 0-1,19 0-5,-3 0 2,-53 0-18,57 0 8,-4 0 0,-121-6-102,125 6 106,-3 0 6,-17 3 2,18-3-5,0 1 1,-53 3 7,27-3-3,-104-2 4,114-1 0,17 2 1,5 0 1,-6 0-1,-19 0-6,14 0 0,-11 0 3,11 0 2,-11 0-4,-76-3 24,66 3-12,26 0-7,6 0 1,-5 0 0,-17 0 0,11 0-2,-11-3-6,-42 3 15,58 0-8,0 1 1,-206 39 44,173-33-38,-49 15 1,49-8 6,0 1 0,1 2 0,-55 34 0,88-45-14,-32 15 1,-260 119 55,291-135-58,-52 24 2,41-22 2,-56 30 10,27-8-8,7-2-4,-67 49 4,47-34-7,-5 1 1,-2 0 5,29-18-3,10-7 0,-55 29-1,-10 0-12,48-18 12,31-20-6,-1 1 0,0-2 0,0 0 1,-1 0-1,-20 7 0,31-14 7,-16 11-7,-59 29 25,72-37-19,-9 3-7,-30 24-2,7-8 6,35-20-3,1-1 6,-14 9-2,0 2-6,0-2 5,-32 30 2,46-39 2,1 0 0,-44 47-3,-14 8 2,57-54 4,-36 48 14,35-48-22,-7 18 8,1-10-4,2-4 0,6-4-4,-9 31 9,2-9-7,2-9 1,-1-4 1,8-11-3,-14 42 8,-10 18-6,22-57-1,1 0 4,-5 16-5,-12 36 4,10-37-6,-20 48-5,0-2 18,13-14-17,3-6-65,11-41 17,0 1-46,-1 16-72,1-16-111,1 0-187,8 46-5288,-6-46 4273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7:27.915"/>
    </inkml:context>
    <inkml:brush xml:id="br0">
      <inkml:brushProperty name="width" value="0.05" units="cm"/>
      <inkml:brushProperty name="height" value="0.05" units="cm"/>
      <inkml:brushProperty name="color" value="#E71224"/>
    </inkml:brush>
  </inkml:definitions>
  <inkml:trace contextRef="#ctx0" brushRef="#br0">153 1 52,'0'0'157,"0"0"-14,0 0-4,0 0-1,0 0 2,0 0 6,0 0 11,0 0 6,0 0 9,0 0 1,0 0 17,0 0 11,0 0-1,0 0 6,0 0-14,0 0-14,0 0 7,0 0-5,0 0-31,0 0-8,0 0-9,0 0-5,0 0-28,0 0-7,0 0-2,0 0-13,0 0-8,0 0-5,0 0-1,0 0-5,0 0-2,0 0-12,0 0-5,0 0-17,0 0 4,0 0-4,0 0-8,0 0 10,0 0 6,-9 6 0,-29 21-13,28-20-2,10-7 3,-39 48 109,34-42-113,-3 6-1,3-7-29,-5 4-2,8-6 22,2-3-4,0 0 6,-17 16-57,7-9 48,11-10 141,27-32-93,-21 27 2,-7 8 21,0 0-6,0 0 1,1-1-45,-1 0 0,1 0-1,0 1 1,-1-1 0,1 0 0,0 0-1,0 1 1,0-1 0,0 0-1,0 1 1,0-1 0,0 1 0,0 0-1,0-1 1,0 1 0,0 0 0,0-1-1,0 1 1,0 0 0,0 0 0,0 0-1,0 0 1,0 0 0,1 0-1,20 0 89,-17 0-107,-5 0 15,0 0-11,0 0-22,0 0 18,0 0 8,0 0-14,0 0 2,0 0 4,0 0 7,0 0-21,0 0 3,0 0 12,0 0-7,0 0-6,0 0-10,0 0-2,0 0 7,0 0 2,0 0-12,0 0 14,0 0 0,0 0-7,0 0-13,0 0 20,0 0 1,0 0-4,0 0 3,0 0 1,0 0-2,0 0 17,0 0 6,0 0-24,0 0-10,0 0-64,0 0-98,0 0-331,0 0-788,0 0 212,0 0 334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7:28.768"/>
    </inkml:context>
    <inkml:brush xml:id="br0">
      <inkml:brushProperty name="width" value="0.05" units="cm"/>
      <inkml:brushProperty name="height" value="0.05" units="cm"/>
      <inkml:brushProperty name="color" value="#E71224"/>
    </inkml:brush>
  </inkml:definitions>
  <inkml:trace contextRef="#ctx0" brushRef="#br0">7 1 56,'0'0'617,"0"0"-48,0 0-41,0 0-33,0 0-23,0 0-21,0 0-20,0 0 12,0 0 28,0 0 6,4 10-7,0-1-383,1 2 271,0 0-1,-1 1 0,0 0 0,4 20 0,27 128 2454,-28-123-2440,-3-14-154,0-1 0,0 36 0,5 23 74,-9-76-304,0 1-21,0-1 0,0 1 0,0-1 0,1 1 0,-1 0 0,4 7 0,-3-9-33,-1-4-9,0 0 6,0 0 3,0 0 3,0 0 2,0 0 0,0 0 4,0 0-4,0 0 0,-4-13-23,-60-260-1076,46 180 718,3-11 181,13 99 248,2 5-7,-1-5 4,-5-29 222,12 54 500,12 47-345,25 108 729,-43-172-1122,1 1-41,2 11-67,-3-11-84,0-4-130,14 26-5763,-13-24 4684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19:37:29.765"/>
    </inkml:context>
    <inkml:brush xml:id="br0">
      <inkml:brushProperty name="width" value="0.05" units="cm"/>
      <inkml:brushProperty name="height" value="0.05" units="cm"/>
      <inkml:brushProperty name="color" value="#E71224"/>
    </inkml:brush>
  </inkml:definitions>
  <inkml:trace contextRef="#ctx0" brushRef="#br0">605 17 632,'0'0'709,"0"0"-6,0 0-31,0 0-14,-11-2-28,-67-10 1077,74 11-1199,-2 1-36,-48 4 1324,-91 17 1,141-20-1681,-3-1-6,-83 5 414,84-4-470,0-1-6,-118-2 250,119 1-284,5 1 0,0 0 2,-5 0-8,-16-3 3,16 3 1,5 0-1,0 0-5,0 0 1,0 0 1,-6 0 1,-16 0 3,17 0 2,5 0-4,0 0 4,0 0-4,0 0 5,0 0 4,0 0 9,0 0-4,0 0-4,0 0-4,0 0-7,0 0 0,0 0 2,0 0 0,0 0-6,13-3 0,44-11 1,-17 5 0,-29 8-5,40 5 9,-39-5-9,44 5 1,-13-1-1,-42-3-1,67 15-4,7-2-76,-70-12 64,-5-1 1,0 0 5,0 0-4,0 0 2,0 0 2,0 0-4,0 0 5,0 0 1,0 0-1,0 0-1,0 0 3,0 0 8,0 0-2,0 0 4,-13 1-7,-12 2 5,-32 1 15,-65-4 0,34 3-166,82-3 13,6 0-64,0 0-114,-5 0-191,-12-2-29,11 1-4933,6 1 3921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1CCF1-3B8C-4FB6-AD0E-9788C3BA7384}" type="datetimeFigureOut">
              <a:rPr lang="en-GB" smtClean="0"/>
              <a:t>17/06/2020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04FE7-C7B1-4F52-9DB6-A1D395B54A15}" type="slidenum">
              <a:rPr lang="en-GB" smtClean="0"/>
              <a:t>‹#›</a:t>
            </a:fld>
            <a:endParaRPr lang="en-GB"/>
          </a:p>
        </p:txBody>
      </p:sp>
    </p:spTree>
    <p:extLst>
      <p:ext uri="{BB962C8B-B14F-4D97-AF65-F5344CB8AC3E}">
        <p14:creationId xmlns:p14="http://schemas.microsoft.com/office/powerpoint/2010/main" val="30337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dubbed my paper XXXX and it explains </a:t>
            </a:r>
            <a:r>
              <a:rPr lang="en-US" dirty="0" err="1"/>
              <a:t>veryx</a:t>
            </a:r>
            <a:r>
              <a:rPr lang="en-US" dirty="0"/>
              <a:t> straight forward what I attempted to do in my paper. The model is an interesting aspect of any community detection part and is definitely something someone would have to think about when designing an algorithm. </a:t>
            </a:r>
          </a:p>
          <a:p>
            <a:endParaRPr lang="en-US" dirty="0"/>
          </a:p>
          <a:p>
            <a:r>
              <a:rPr lang="en-US" dirty="0"/>
              <a:t>For this paper’s purpose we will understand the model as underlying principle which governs how a partition is chosen to be the best. It corresponds with quality functions which quantify the fitness of a partition.</a:t>
            </a:r>
          </a:p>
        </p:txBody>
      </p:sp>
      <p:sp>
        <p:nvSpPr>
          <p:cNvPr id="4" name="Slide Number Placeholder 3"/>
          <p:cNvSpPr>
            <a:spLocks noGrp="1"/>
          </p:cNvSpPr>
          <p:nvPr>
            <p:ph type="sldNum" sz="quarter" idx="5"/>
          </p:nvPr>
        </p:nvSpPr>
        <p:spPr/>
        <p:txBody>
          <a:bodyPr/>
          <a:lstStyle/>
          <a:p>
            <a:fld id="{88204FE7-C7B1-4F52-9DB6-A1D395B54A15}" type="slidenum">
              <a:rPr lang="en-GB" smtClean="0"/>
              <a:t>1</a:t>
            </a:fld>
            <a:endParaRPr lang="en-GB"/>
          </a:p>
        </p:txBody>
      </p:sp>
    </p:spTree>
    <p:extLst>
      <p:ext uri="{BB962C8B-B14F-4D97-AF65-F5344CB8AC3E}">
        <p14:creationId xmlns:p14="http://schemas.microsoft.com/office/powerpoint/2010/main" val="887678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The only question only becomes how to represent the nodes. And this is way more interesting, because this is not a trivial question. Naïve representations like one hot encoding typically loose all the structural information of the node. What I did was to borrow from the natural language processing community. </a:t>
            </a:r>
          </a:p>
          <a:p>
            <a:endParaRPr lang="en-US" noProof="0"/>
          </a:p>
          <a:p>
            <a:r>
              <a:rPr lang="en-US" noProof="0"/>
              <a:t>There are various issues in representing nodes in such a way that their similarity or distance maintains their structural properties. In this paper I am using GloVe or Global Vectors which is a method to train word embeddings. Words are also very hard to represent without loosing a lot of their semantic content, but with GloVe the representation is learned. Those are low-dimensional vectors for each </a:t>
            </a:r>
          </a:p>
          <a:p>
            <a:endParaRPr lang="en-US" noProof="0"/>
          </a:p>
          <a:p>
            <a:r>
              <a:rPr lang="en-US" noProof="0"/>
              <a:t>There are other ways to learn representations, like word2vec, but Glove is very fast as most of the work is handled by initializing a long random walk and then count cooccurences of nodes within a given window. If you have those you can optimize for GloVe’s objective to approximate the cooccurrence matrix and use the trained parameters as node-embeddings.</a:t>
            </a:r>
          </a:p>
          <a:p>
            <a:endParaRPr lang="en-US" noProof="0"/>
          </a:p>
          <a:p>
            <a:r>
              <a:rPr lang="en-US" noProof="0"/>
              <a:t>The idea behind node embeddings based on their cooocurence is that they contain the structural information of the flow dynamics of a graph as you can see in the second image.</a:t>
            </a:r>
            <a:endParaRPr lang="en-US" noProof="0" dirty="0"/>
          </a:p>
        </p:txBody>
      </p:sp>
      <p:sp>
        <p:nvSpPr>
          <p:cNvPr id="4" name="Slide Number Placeholder 3"/>
          <p:cNvSpPr>
            <a:spLocks noGrp="1"/>
          </p:cNvSpPr>
          <p:nvPr>
            <p:ph type="sldNum" sz="quarter" idx="5"/>
          </p:nvPr>
        </p:nvSpPr>
        <p:spPr/>
        <p:txBody>
          <a:bodyPr/>
          <a:lstStyle/>
          <a:p>
            <a:fld id="{88204FE7-C7B1-4F52-9DB6-A1D395B54A15}" type="slidenum">
              <a:rPr lang="en-GB" smtClean="0"/>
              <a:t>11</a:t>
            </a:fld>
            <a:endParaRPr lang="en-GB"/>
          </a:p>
        </p:txBody>
      </p:sp>
    </p:spTree>
    <p:extLst>
      <p:ext uri="{BB962C8B-B14F-4D97-AF65-F5344CB8AC3E}">
        <p14:creationId xmlns:p14="http://schemas.microsoft.com/office/powerpoint/2010/main" val="2642443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talked a lot about the important models a short node on the baselines. Random is just as it says. </a:t>
            </a:r>
          </a:p>
          <a:p>
            <a:r>
              <a:rPr lang="en-US" dirty="0" err="1"/>
              <a:t>Labelpropagation</a:t>
            </a:r>
            <a:r>
              <a:rPr lang="en-US" dirty="0"/>
              <a:t> does not use a quality function but the majority vote of the neighbors. </a:t>
            </a:r>
          </a:p>
          <a:p>
            <a:r>
              <a:rPr lang="en-US" dirty="0"/>
              <a:t>Coverage is like modularity but without </a:t>
            </a:r>
            <a:r>
              <a:rPr lang="en-US" dirty="0" err="1"/>
              <a:t>substracting</a:t>
            </a:r>
            <a:r>
              <a:rPr lang="en-US" dirty="0"/>
              <a:t> the null model.</a:t>
            </a:r>
          </a:p>
        </p:txBody>
      </p:sp>
      <p:sp>
        <p:nvSpPr>
          <p:cNvPr id="4" name="Slide Number Placeholder 3"/>
          <p:cNvSpPr>
            <a:spLocks noGrp="1"/>
          </p:cNvSpPr>
          <p:nvPr>
            <p:ph type="sldNum" sz="quarter" idx="5"/>
          </p:nvPr>
        </p:nvSpPr>
        <p:spPr/>
        <p:txBody>
          <a:bodyPr/>
          <a:lstStyle/>
          <a:p>
            <a:fld id="{88204FE7-C7B1-4F52-9DB6-A1D395B54A15}" type="slidenum">
              <a:rPr lang="en-GB" smtClean="0"/>
              <a:t>12</a:t>
            </a:fld>
            <a:endParaRPr lang="en-GB"/>
          </a:p>
        </p:txBody>
      </p:sp>
    </p:spTree>
    <p:extLst>
      <p:ext uri="{BB962C8B-B14F-4D97-AF65-F5344CB8AC3E}">
        <p14:creationId xmlns:p14="http://schemas.microsoft.com/office/powerpoint/2010/main" val="634931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you can clearly see how the baselines do not perform very well. In the case of Coverage Maximization and </a:t>
            </a:r>
            <a:r>
              <a:rPr lang="en-US" dirty="0" err="1"/>
              <a:t>Labelprogation</a:t>
            </a:r>
            <a:r>
              <a:rPr lang="en-US" dirty="0"/>
              <a:t>, the models work well for small </a:t>
            </a:r>
            <a:r>
              <a:rPr lang="en-US" dirty="0" err="1"/>
              <a:t>mü’s</a:t>
            </a:r>
            <a:r>
              <a:rPr lang="en-US" dirty="0"/>
              <a:t> but collapse rather quickly. </a:t>
            </a:r>
          </a:p>
          <a:p>
            <a:endParaRPr lang="en-US" dirty="0"/>
          </a:p>
          <a:p>
            <a:r>
              <a:rPr lang="en-US" dirty="0"/>
              <a:t>It is interesting to see that the hierarchical variant of label propagation does not collapse to a single community. The reason for this might lies mainly in the fact that it stops to optimize early and propagates the </a:t>
            </a:r>
            <a:r>
              <a:rPr lang="en-US" dirty="0" err="1"/>
              <a:t>the</a:t>
            </a:r>
            <a:r>
              <a:rPr lang="en-US" dirty="0"/>
              <a:t> problem to the next iteration. Turning the global optimization step into a more local and fine-grained step. </a:t>
            </a:r>
          </a:p>
          <a:p>
            <a:endParaRPr lang="en-US" dirty="0"/>
          </a:p>
          <a:p>
            <a:r>
              <a:rPr lang="en-US" dirty="0"/>
              <a:t>The random propagation performance show, that the hierarchical structure of Louvain core does not improve the performance by its own. An informed decision is required.</a:t>
            </a:r>
          </a:p>
        </p:txBody>
      </p:sp>
      <p:sp>
        <p:nvSpPr>
          <p:cNvPr id="4" name="Slide Number Placeholder 3"/>
          <p:cNvSpPr>
            <a:spLocks noGrp="1"/>
          </p:cNvSpPr>
          <p:nvPr>
            <p:ph type="sldNum" sz="quarter" idx="5"/>
          </p:nvPr>
        </p:nvSpPr>
        <p:spPr/>
        <p:txBody>
          <a:bodyPr/>
          <a:lstStyle/>
          <a:p>
            <a:fld id="{88204FE7-C7B1-4F52-9DB6-A1D395B54A15}" type="slidenum">
              <a:rPr lang="en-GB" smtClean="0"/>
              <a:t>13</a:t>
            </a:fld>
            <a:endParaRPr lang="en-GB"/>
          </a:p>
        </p:txBody>
      </p:sp>
    </p:spTree>
    <p:extLst>
      <p:ext uri="{BB962C8B-B14F-4D97-AF65-F5344CB8AC3E}">
        <p14:creationId xmlns:p14="http://schemas.microsoft.com/office/powerpoint/2010/main" val="2511889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are a bit more interesting. Louvain returns the best result. Reproducing the results of </a:t>
            </a:r>
            <a:r>
              <a:rPr lang="en-US" dirty="0" err="1"/>
              <a:t>Lancichinetti</a:t>
            </a:r>
            <a:r>
              <a:rPr lang="en-US" dirty="0"/>
              <a:t>. However, the </a:t>
            </a:r>
            <a:r>
              <a:rPr lang="en-US" dirty="0" err="1"/>
              <a:t>MapEquation</a:t>
            </a:r>
            <a:r>
              <a:rPr lang="en-US" dirty="0"/>
              <a:t> based algorithm does not perform as well as </a:t>
            </a:r>
            <a:r>
              <a:rPr lang="en-US" dirty="0" err="1"/>
              <a:t>InfoMap</a:t>
            </a:r>
            <a:r>
              <a:rPr lang="en-US" dirty="0"/>
              <a:t>. Indicating that </a:t>
            </a:r>
            <a:r>
              <a:rPr lang="en-US" dirty="0" err="1"/>
              <a:t>InfoMap</a:t>
            </a:r>
            <a:r>
              <a:rPr lang="en-US" dirty="0"/>
              <a:t> does more than just employing the Louvain-Core heuristic. A paper by Bohlin et. al. supports this claim.</a:t>
            </a:r>
          </a:p>
        </p:txBody>
      </p:sp>
      <p:sp>
        <p:nvSpPr>
          <p:cNvPr id="4" name="Slide Number Placeholder 3"/>
          <p:cNvSpPr>
            <a:spLocks noGrp="1"/>
          </p:cNvSpPr>
          <p:nvPr>
            <p:ph type="sldNum" sz="quarter" idx="5"/>
          </p:nvPr>
        </p:nvSpPr>
        <p:spPr/>
        <p:txBody>
          <a:bodyPr/>
          <a:lstStyle/>
          <a:p>
            <a:fld id="{88204FE7-C7B1-4F52-9DB6-A1D395B54A15}" type="slidenum">
              <a:rPr lang="en-GB" smtClean="0"/>
              <a:t>14</a:t>
            </a:fld>
            <a:endParaRPr lang="en-GB"/>
          </a:p>
        </p:txBody>
      </p:sp>
    </p:spTree>
    <p:extLst>
      <p:ext uri="{BB962C8B-B14F-4D97-AF65-F5344CB8AC3E}">
        <p14:creationId xmlns:p14="http://schemas.microsoft.com/office/powerpoint/2010/main" val="1171111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that the case? Mainly because Louvain Core is a bit to strong for the </a:t>
            </a:r>
            <a:r>
              <a:rPr lang="en-US" dirty="0" err="1"/>
              <a:t>MapEquation</a:t>
            </a:r>
            <a:r>
              <a:rPr lang="en-US" dirty="0"/>
              <a:t> model. If communities are merged wrongly there is no way of </a:t>
            </a:r>
            <a:r>
              <a:rPr lang="en-US" dirty="0" err="1"/>
              <a:t>reseparating</a:t>
            </a:r>
            <a:r>
              <a:rPr lang="en-US" dirty="0"/>
              <a:t> them. </a:t>
            </a:r>
            <a:r>
              <a:rPr lang="en-US" dirty="0" err="1"/>
              <a:t>MapEquation</a:t>
            </a:r>
            <a:r>
              <a:rPr lang="en-US" dirty="0"/>
              <a:t> does not account for that.</a:t>
            </a:r>
          </a:p>
          <a:p>
            <a:endParaRPr lang="en-US" dirty="0"/>
          </a:p>
          <a:p>
            <a:r>
              <a:rPr lang="en-US" dirty="0"/>
              <a:t>This hints at the role of the algorithm for the model. It seems like the main purpose of the algorithm is to mitigate shortcomings of the model. Interestingly, we can see the same </a:t>
            </a:r>
            <a:r>
              <a:rPr lang="en-US" dirty="0" err="1"/>
              <a:t>behaviour</a:t>
            </a:r>
            <a:r>
              <a:rPr lang="en-US" dirty="0"/>
              <a:t> in </a:t>
            </a:r>
            <a:r>
              <a:rPr lang="en-US" dirty="0" err="1"/>
              <a:t>modularitation</a:t>
            </a:r>
            <a:r>
              <a:rPr lang="en-US" dirty="0"/>
              <a:t>. It is known to suffer from resolution issues. However, the hierarchical nature of Louvain seems to account for that.</a:t>
            </a:r>
          </a:p>
        </p:txBody>
      </p:sp>
      <p:sp>
        <p:nvSpPr>
          <p:cNvPr id="4" name="Slide Number Placeholder 3"/>
          <p:cNvSpPr>
            <a:spLocks noGrp="1"/>
          </p:cNvSpPr>
          <p:nvPr>
            <p:ph type="sldNum" sz="quarter" idx="5"/>
          </p:nvPr>
        </p:nvSpPr>
        <p:spPr/>
        <p:txBody>
          <a:bodyPr/>
          <a:lstStyle/>
          <a:p>
            <a:fld id="{88204FE7-C7B1-4F52-9DB6-A1D395B54A15}" type="slidenum">
              <a:rPr lang="en-GB" smtClean="0"/>
              <a:t>15</a:t>
            </a:fld>
            <a:endParaRPr lang="en-GB"/>
          </a:p>
        </p:txBody>
      </p:sp>
    </p:spTree>
    <p:extLst>
      <p:ext uri="{BB962C8B-B14F-4D97-AF65-F5344CB8AC3E}">
        <p14:creationId xmlns:p14="http://schemas.microsoft.com/office/powerpoint/2010/main" val="94373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similarity maximization we can clearly see that it works reasonably, albeit not outperforming Louvain. This is surprising as the literature has not yet rediscovered node-similarity as a viable model. However, several decisions were made, that can be questioned and require further research. For instance, how to produce node embeddings in subsequent </a:t>
            </a:r>
            <a:r>
              <a:rPr lang="en-US" dirty="0" err="1"/>
              <a:t>itererations</a:t>
            </a:r>
            <a:r>
              <a:rPr lang="en-US" dirty="0"/>
              <a:t>. I chose to just average the embeddings. But I could have also retrained them or chose the median node. Same goes for the decision to use L2 as a distance function. Cosine similarity or Manhattan distance might’ve been viable options, too.</a:t>
            </a:r>
          </a:p>
        </p:txBody>
      </p:sp>
      <p:sp>
        <p:nvSpPr>
          <p:cNvPr id="4" name="Slide Number Placeholder 3"/>
          <p:cNvSpPr>
            <a:spLocks noGrp="1"/>
          </p:cNvSpPr>
          <p:nvPr>
            <p:ph type="sldNum" sz="quarter" idx="5"/>
          </p:nvPr>
        </p:nvSpPr>
        <p:spPr/>
        <p:txBody>
          <a:bodyPr/>
          <a:lstStyle/>
          <a:p>
            <a:fld id="{88204FE7-C7B1-4F52-9DB6-A1D395B54A15}" type="slidenum">
              <a:rPr lang="en-GB" smtClean="0"/>
              <a:t>16</a:t>
            </a:fld>
            <a:endParaRPr lang="en-GB"/>
          </a:p>
        </p:txBody>
      </p:sp>
    </p:spTree>
    <p:extLst>
      <p:ext uri="{BB962C8B-B14F-4D97-AF65-F5344CB8AC3E}">
        <p14:creationId xmlns:p14="http://schemas.microsoft.com/office/powerpoint/2010/main" val="40939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the questions I posed at the beginning. What is the influence of the model on the performance?</a:t>
            </a:r>
          </a:p>
          <a:p>
            <a:endParaRPr lang="en-US" dirty="0"/>
          </a:p>
        </p:txBody>
      </p:sp>
      <p:sp>
        <p:nvSpPr>
          <p:cNvPr id="4" name="Slide Number Placeholder 3"/>
          <p:cNvSpPr>
            <a:spLocks noGrp="1"/>
          </p:cNvSpPr>
          <p:nvPr>
            <p:ph type="sldNum" sz="quarter" idx="5"/>
          </p:nvPr>
        </p:nvSpPr>
        <p:spPr/>
        <p:txBody>
          <a:bodyPr/>
          <a:lstStyle/>
          <a:p>
            <a:fld id="{88204FE7-C7B1-4F52-9DB6-A1D395B54A15}" type="slidenum">
              <a:rPr lang="en-GB" smtClean="0"/>
              <a:t>17</a:t>
            </a:fld>
            <a:endParaRPr lang="en-GB"/>
          </a:p>
        </p:txBody>
      </p:sp>
    </p:spTree>
    <p:extLst>
      <p:ext uri="{BB962C8B-B14F-4D97-AF65-F5344CB8AC3E}">
        <p14:creationId xmlns:p14="http://schemas.microsoft.com/office/powerpoint/2010/main" val="427515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on two very clear research question </a:t>
            </a:r>
          </a:p>
        </p:txBody>
      </p:sp>
      <p:sp>
        <p:nvSpPr>
          <p:cNvPr id="4" name="Slide Number Placeholder 3"/>
          <p:cNvSpPr>
            <a:spLocks noGrp="1"/>
          </p:cNvSpPr>
          <p:nvPr>
            <p:ph type="sldNum" sz="quarter" idx="5"/>
          </p:nvPr>
        </p:nvSpPr>
        <p:spPr/>
        <p:txBody>
          <a:bodyPr/>
          <a:lstStyle/>
          <a:p>
            <a:fld id="{88204FE7-C7B1-4F52-9DB6-A1D395B54A15}" type="slidenum">
              <a:rPr lang="en-GB" smtClean="0"/>
              <a:t>2</a:t>
            </a:fld>
            <a:endParaRPr lang="en-GB"/>
          </a:p>
        </p:txBody>
      </p:sp>
    </p:spTree>
    <p:extLst>
      <p:ext uri="{BB962C8B-B14F-4D97-AF65-F5344CB8AC3E}">
        <p14:creationId xmlns:p14="http://schemas.microsoft.com/office/powerpoint/2010/main" val="125634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experimental setting is quite simple. I am using the LFR Benchmark. The slide lists some of the parameters. I </a:t>
            </a:r>
            <a:r>
              <a:rPr lang="en-US" dirty="0" err="1"/>
              <a:t>vaired</a:t>
            </a:r>
            <a:r>
              <a:rPr lang="en-US" dirty="0"/>
              <a:t> the mixing parameter until 0.7 because the theoretical limit of detectability was 0.75. </a:t>
            </a:r>
          </a:p>
          <a:p>
            <a:endParaRPr lang="en-US" dirty="0"/>
          </a:p>
          <a:p>
            <a:r>
              <a:rPr lang="en-US" dirty="0"/>
              <a:t>I am going to fix the partitioning algorithm or heuristic but inspect the results of different models, which I have implemented myself. So the models are a bit more interesting.</a:t>
            </a:r>
          </a:p>
        </p:txBody>
      </p:sp>
      <p:sp>
        <p:nvSpPr>
          <p:cNvPr id="4" name="Slide Number Placeholder 3"/>
          <p:cNvSpPr>
            <a:spLocks noGrp="1"/>
          </p:cNvSpPr>
          <p:nvPr>
            <p:ph type="sldNum" sz="quarter" idx="5"/>
          </p:nvPr>
        </p:nvSpPr>
        <p:spPr/>
        <p:txBody>
          <a:bodyPr/>
          <a:lstStyle/>
          <a:p>
            <a:fld id="{88204FE7-C7B1-4F52-9DB6-A1D395B54A15}" type="slidenum">
              <a:rPr lang="en-GB" smtClean="0"/>
              <a:t>3</a:t>
            </a:fld>
            <a:endParaRPr lang="en-GB"/>
          </a:p>
        </p:txBody>
      </p:sp>
    </p:spTree>
    <p:extLst>
      <p:ext uri="{BB962C8B-B14F-4D97-AF65-F5344CB8AC3E}">
        <p14:creationId xmlns:p14="http://schemas.microsoft.com/office/powerpoint/2010/main" val="226562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a:t>
            </a:r>
            <a:r>
              <a:rPr lang="en-US" dirty="0" err="1"/>
              <a:t>gotta</a:t>
            </a:r>
            <a:r>
              <a:rPr lang="en-US" dirty="0"/>
              <a:t> talk about Louvain-Core a bit.  For that you kind of need to know that you can split the general Louvain algorithm into the core heuristic to find the partition and the quality used to evaluate it. I fixed the core heuristic that I’ve implemented myself and tried to switch the quality function without changing the core. </a:t>
            </a:r>
          </a:p>
          <a:p>
            <a:endParaRPr lang="en-US" dirty="0"/>
          </a:p>
          <a:p>
            <a:r>
              <a:rPr lang="en-US" dirty="0"/>
              <a:t>The core itself consists of three phases. First, initializing all the </a:t>
            </a:r>
            <a:r>
              <a:rPr lang="en-US" dirty="0" err="1"/>
              <a:t>nodesin</a:t>
            </a:r>
            <a:r>
              <a:rPr lang="en-US" dirty="0"/>
              <a:t> their own partition. Then for each node assigning a partition according to the quality function, until no improvements apply anymore. Last, aggregate the current communities and repeat these steps for the reduced networks.</a:t>
            </a:r>
          </a:p>
        </p:txBody>
      </p:sp>
      <p:sp>
        <p:nvSpPr>
          <p:cNvPr id="4" name="Slide Number Placeholder 3"/>
          <p:cNvSpPr>
            <a:spLocks noGrp="1"/>
          </p:cNvSpPr>
          <p:nvPr>
            <p:ph type="sldNum" sz="quarter" idx="5"/>
          </p:nvPr>
        </p:nvSpPr>
        <p:spPr/>
        <p:txBody>
          <a:bodyPr/>
          <a:lstStyle/>
          <a:p>
            <a:fld id="{88204FE7-C7B1-4F52-9DB6-A1D395B54A15}" type="slidenum">
              <a:rPr lang="en-GB" smtClean="0"/>
              <a:t>4</a:t>
            </a:fld>
            <a:endParaRPr lang="en-GB"/>
          </a:p>
        </p:txBody>
      </p:sp>
    </p:spTree>
    <p:extLst>
      <p:ext uri="{BB962C8B-B14F-4D97-AF65-F5344CB8AC3E}">
        <p14:creationId xmlns:p14="http://schemas.microsoft.com/office/powerpoint/2010/main" val="11294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I am going to explain the </a:t>
            </a:r>
            <a:r>
              <a:rPr lang="en-US" noProof="0" dirty="0" err="1"/>
              <a:t>MapEquation</a:t>
            </a:r>
            <a:r>
              <a:rPr lang="en-US" noProof="0" dirty="0"/>
              <a:t> as it is slightly more complicated. The idea is rooted in information theory and it leverages the flow dynamics of the graph.</a:t>
            </a:r>
          </a:p>
          <a:p>
            <a:endParaRPr lang="en-US" noProof="0" dirty="0"/>
          </a:p>
          <a:p>
            <a:r>
              <a:rPr lang="en-US" noProof="0" dirty="0"/>
              <a:t>Let’s assume you want to keep track of a random walk on a sheet of paper. You’d encode every node with a specific codename and take note of them. But what if node </a:t>
            </a:r>
            <a:r>
              <a:rPr lang="en-US" noProof="0" dirty="0" err="1"/>
              <a:t>fourhoundredtwentyonethousandthreehundredandthirtyseven</a:t>
            </a:r>
            <a:r>
              <a:rPr lang="en-US" noProof="0" dirty="0"/>
              <a:t> is very frequently visited. </a:t>
            </a:r>
          </a:p>
          <a:p>
            <a:endParaRPr lang="en-US" noProof="0" dirty="0"/>
          </a:p>
          <a:p>
            <a:r>
              <a:rPr lang="en-US" noProof="0" dirty="0"/>
              <a:t>Your sheet of paper will have a very large average codelength and this is inefficient.</a:t>
            </a:r>
          </a:p>
          <a:p>
            <a:endParaRPr lang="en-US" noProof="0" dirty="0"/>
          </a:p>
          <a:p>
            <a:r>
              <a:rPr lang="en-US" noProof="0" dirty="0"/>
              <a:t>Let’s rather give frequent nodes short names and infrequent nodes longer names.</a:t>
            </a:r>
          </a:p>
          <a:p>
            <a:r>
              <a:rPr lang="en-US" noProof="0" dirty="0"/>
              <a:t>We can be even more efficient if we specify regions and restart the coding schemes. This is where partitions come into play.</a:t>
            </a:r>
          </a:p>
          <a:p>
            <a:endParaRPr lang="en-US" noProof="0" dirty="0"/>
          </a:p>
          <a:p>
            <a:r>
              <a:rPr lang="en-GB" noProof="0" dirty="0"/>
              <a:t>You see, the right partition corresponds with the most efficient </a:t>
            </a:r>
            <a:r>
              <a:rPr lang="en-GB" noProof="0" dirty="0" err="1"/>
              <a:t>codeing</a:t>
            </a:r>
            <a:r>
              <a:rPr lang="en-GB" noProof="0" dirty="0"/>
              <a:t> scheme. </a:t>
            </a:r>
          </a:p>
          <a:p>
            <a:r>
              <a:rPr lang="en-GB" noProof="0" dirty="0"/>
              <a:t>And because the average code length corresponds with entropy, all we need are the frequencies of nodes and the community transitions. </a:t>
            </a:r>
          </a:p>
          <a:p>
            <a:r>
              <a:rPr lang="en-GB" noProof="0" dirty="0"/>
              <a:t>This comes together in the </a:t>
            </a:r>
            <a:r>
              <a:rPr lang="en-GB" noProof="0" dirty="0" err="1"/>
              <a:t>MapEquation</a:t>
            </a:r>
            <a:r>
              <a:rPr lang="en-GB" noProof="0" dirty="0"/>
              <a:t> below.</a:t>
            </a:r>
          </a:p>
          <a:p>
            <a:endParaRPr lang="en-GB" noProof="0" dirty="0"/>
          </a:p>
          <a:p>
            <a:r>
              <a:rPr lang="en-GB" noProof="0" dirty="0"/>
              <a:t>It consists of the community transition entropies and the individual community entropies but </a:t>
            </a:r>
            <a:r>
              <a:rPr lang="en-GB" noProof="0" dirty="0" err="1"/>
              <a:t>wieghted</a:t>
            </a:r>
            <a:r>
              <a:rPr lang="en-GB" noProof="0" dirty="0"/>
              <a:t> by the time the random walker spends in them.</a:t>
            </a:r>
            <a:r>
              <a:rPr lang="en-US" noProof="0" dirty="0"/>
              <a:t>.</a:t>
            </a:r>
          </a:p>
        </p:txBody>
      </p:sp>
      <p:sp>
        <p:nvSpPr>
          <p:cNvPr id="4" name="Slide Number Placeholder 3"/>
          <p:cNvSpPr>
            <a:spLocks noGrp="1"/>
          </p:cNvSpPr>
          <p:nvPr>
            <p:ph type="sldNum" sz="quarter" idx="5"/>
          </p:nvPr>
        </p:nvSpPr>
        <p:spPr/>
        <p:txBody>
          <a:bodyPr/>
          <a:lstStyle/>
          <a:p>
            <a:fld id="{88204FE7-C7B1-4F52-9DB6-A1D395B54A15}" type="slidenum">
              <a:rPr lang="en-GB" smtClean="0"/>
              <a:t>6</a:t>
            </a:fld>
            <a:endParaRPr lang="en-GB"/>
          </a:p>
        </p:txBody>
      </p:sp>
    </p:spTree>
    <p:extLst>
      <p:ext uri="{BB962C8B-B14F-4D97-AF65-F5344CB8AC3E}">
        <p14:creationId xmlns:p14="http://schemas.microsoft.com/office/powerpoint/2010/main" val="282963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I am going to explain the </a:t>
            </a:r>
            <a:r>
              <a:rPr lang="en-US" noProof="0" dirty="0" err="1"/>
              <a:t>MapEquation</a:t>
            </a:r>
            <a:r>
              <a:rPr lang="en-US" noProof="0" dirty="0"/>
              <a:t> as it is slightly more complicated. The idea is rooted in information theory and it leverages the flow dynamics of the graph.</a:t>
            </a:r>
          </a:p>
          <a:p>
            <a:r>
              <a:rPr lang="en-US" noProof="0" dirty="0"/>
              <a:t>Imagine trying to efficiently keep track of a random walker on a sheet of paper. The best idea would be to give each node a codename and write it down. </a:t>
            </a:r>
          </a:p>
          <a:p>
            <a:endParaRPr lang="en-US" noProof="0" dirty="0"/>
          </a:p>
          <a:p>
            <a:r>
              <a:rPr lang="en-US" noProof="0" dirty="0"/>
              <a:t>This is especially cumbersome if we pick a long codename for a node which happens to be passed a lot. It </a:t>
            </a:r>
            <a:r>
              <a:rPr lang="en-US" noProof="0" dirty="0" err="1"/>
              <a:t>kinda</a:t>
            </a:r>
            <a:r>
              <a:rPr lang="en-US" noProof="0" dirty="0"/>
              <a:t> leads to an inefficient use of the paper because the average codelength of the walk would be quite high. And we could have done better by picking short codenames for frequent nodes. Hence, lets take the probabilities of the nodes and use them to decide which node gets which codename. This is what Huffman-encoding does with binary values.</a:t>
            </a:r>
          </a:p>
          <a:p>
            <a:endParaRPr lang="en-US" noProof="0" dirty="0"/>
          </a:p>
          <a:p>
            <a:r>
              <a:rPr lang="en-US" noProof="0" dirty="0"/>
              <a:t>The same idea applies to partitions if we pick nodes in our partition which do not work well with the general flow of the partition, we cannot efficiently encode them. Meaning, the goal of finding the best partition is the goal of minimizing the average code length we get for a specific encoding of all the  partitions. If we additionally keep track of partition transitions, we know the amount of codelength the partition contributes to the overall average codelength. </a:t>
            </a:r>
          </a:p>
          <a:p>
            <a:endParaRPr lang="en-US" noProof="0" dirty="0"/>
          </a:p>
          <a:p>
            <a:r>
              <a:rPr lang="en-US" noProof="0" dirty="0"/>
              <a:t>How do we translate  average code length into math? By using entropy as it corresponds with the most efficient encoding that one can come up with, having the probabilities of the nodes.</a:t>
            </a:r>
          </a:p>
        </p:txBody>
      </p:sp>
      <p:sp>
        <p:nvSpPr>
          <p:cNvPr id="4" name="Slide Number Placeholder 3"/>
          <p:cNvSpPr>
            <a:spLocks noGrp="1"/>
          </p:cNvSpPr>
          <p:nvPr>
            <p:ph type="sldNum" sz="quarter" idx="5"/>
          </p:nvPr>
        </p:nvSpPr>
        <p:spPr/>
        <p:txBody>
          <a:bodyPr/>
          <a:lstStyle/>
          <a:p>
            <a:fld id="{88204FE7-C7B1-4F52-9DB6-A1D395B54A15}" type="slidenum">
              <a:rPr lang="en-GB" smtClean="0"/>
              <a:t>7</a:t>
            </a:fld>
            <a:endParaRPr lang="en-GB"/>
          </a:p>
        </p:txBody>
      </p:sp>
    </p:spTree>
    <p:extLst>
      <p:ext uri="{BB962C8B-B14F-4D97-AF65-F5344CB8AC3E}">
        <p14:creationId xmlns:p14="http://schemas.microsoft.com/office/powerpoint/2010/main" val="922196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04FE7-C7B1-4F52-9DB6-A1D395B54A15}" type="slidenum">
              <a:rPr lang="en-GB" smtClean="0"/>
              <a:t>8</a:t>
            </a:fld>
            <a:endParaRPr lang="en-GB"/>
          </a:p>
        </p:txBody>
      </p:sp>
    </p:spTree>
    <p:extLst>
      <p:ext uri="{BB962C8B-B14F-4D97-AF65-F5344CB8AC3E}">
        <p14:creationId xmlns:p14="http://schemas.microsoft.com/office/powerpoint/2010/main" val="343464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This was </a:t>
            </a:r>
            <a:r>
              <a:rPr lang="en-GB" noProof="0" dirty="0" err="1"/>
              <a:t>MapEquation</a:t>
            </a:r>
            <a:r>
              <a:rPr lang="en-GB" noProof="0" dirty="0"/>
              <a:t>, now about node-similarity: Most of you will have a general intuition. Nodes in a community are likely similar. The same way as friends are in a social communities. </a:t>
            </a:r>
          </a:p>
          <a:p>
            <a:r>
              <a:rPr lang="en-GB" noProof="0" dirty="0"/>
              <a:t>Hence the objective is to find a partition whose community centres are closest to all nodes in each respective community. </a:t>
            </a:r>
          </a:p>
          <a:p>
            <a:endParaRPr lang="en-GB" noProof="0" dirty="0"/>
          </a:p>
          <a:p>
            <a:r>
              <a:rPr lang="en-GB" noProof="0" dirty="0"/>
              <a:t>The trivial solution of that would be each individual node itself as partition.  Which is the initial state. Hence, not very helpful. </a:t>
            </a:r>
          </a:p>
          <a:p>
            <a:endParaRPr lang="en-US" noProof="0" dirty="0"/>
          </a:p>
          <a:p>
            <a:r>
              <a:rPr lang="en-GB" noProof="0" dirty="0"/>
              <a:t>So what I did instead was to define a movement-gain, which effectively just keeps track of the reductions in the average centroid difference in the giver community and in the receiver community. </a:t>
            </a:r>
          </a:p>
          <a:p>
            <a:r>
              <a:rPr lang="en-GB" noProof="0" dirty="0"/>
              <a:t>So we optimize towards the most effective move considering both of the communities in question. </a:t>
            </a:r>
          </a:p>
          <a:p>
            <a:r>
              <a:rPr lang="en-GB" noProof="0" dirty="0"/>
              <a:t>You can add the gains or multiply them. I decided on multiplying them.</a:t>
            </a:r>
          </a:p>
          <a:p>
            <a:endParaRPr lang="en-GB" noProof="0" dirty="0"/>
          </a:p>
          <a:p>
            <a:r>
              <a:rPr lang="en-GB" noProof="0" dirty="0"/>
              <a:t>This is very reminiscent of things ideas like k-means and therefore a bit less interesting.</a:t>
            </a:r>
          </a:p>
          <a:p>
            <a:endParaRPr lang="en-GB" noProof="0" dirty="0"/>
          </a:p>
        </p:txBody>
      </p:sp>
      <p:sp>
        <p:nvSpPr>
          <p:cNvPr id="4" name="Slide Number Placeholder 3"/>
          <p:cNvSpPr>
            <a:spLocks noGrp="1"/>
          </p:cNvSpPr>
          <p:nvPr>
            <p:ph type="sldNum" sz="quarter" idx="5"/>
          </p:nvPr>
        </p:nvSpPr>
        <p:spPr/>
        <p:txBody>
          <a:bodyPr/>
          <a:lstStyle/>
          <a:p>
            <a:fld id="{88204FE7-C7B1-4F52-9DB6-A1D395B54A15}" type="slidenum">
              <a:rPr lang="en-GB" smtClean="0"/>
              <a:t>9</a:t>
            </a:fld>
            <a:endParaRPr lang="en-GB"/>
          </a:p>
        </p:txBody>
      </p:sp>
    </p:spTree>
    <p:extLst>
      <p:ext uri="{BB962C8B-B14F-4D97-AF65-F5344CB8AC3E}">
        <p14:creationId xmlns:p14="http://schemas.microsoft.com/office/powerpoint/2010/main" val="1363603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Most of you will have a general intuition of the similarity idea. One can say that nodes in a community must be similar in a way. The same way as friends are in a social community. This can be leveraged for community detection in various way. In this paper I went for the interpretation that nodes will be closest to their true partition center which is latent. Hence the objective is to find a partition whose center is closest to all nodes in its partition. The trivial solution of that would be each individual node itself as partition.  Which is the initial state. Hence, not very helpful. </a:t>
            </a:r>
          </a:p>
          <a:p>
            <a:endParaRPr lang="en-US" noProof="0" dirty="0"/>
          </a:p>
          <a:p>
            <a:r>
              <a:rPr lang="en-US" noProof="0" dirty="0"/>
              <a:t>However, I reformulated this idea by defining “Movement-Gain”. The idea was that a node must move towards the partition which reduces the average distance to the centroid the most. As this gain has too parts, the giving node, which will most likely reduce the average centroid distance of the giving node. The receiving node will most likely increase its average centroid distance. But sometimes it is also more beneficial to abandon a community or to erase it if this yields more gain. </a:t>
            </a:r>
          </a:p>
          <a:p>
            <a:endParaRPr lang="en-US" noProof="0" dirty="0"/>
          </a:p>
          <a:p>
            <a:r>
              <a:rPr lang="en-US" noProof="0" dirty="0"/>
              <a:t>By dividing the gain in two parts and terms of change rather than absolute values we can compute optimize towards some sort equilibrium. The only question only becomes how to represent the nodes.</a:t>
            </a:r>
          </a:p>
        </p:txBody>
      </p:sp>
      <p:sp>
        <p:nvSpPr>
          <p:cNvPr id="4" name="Slide Number Placeholder 3"/>
          <p:cNvSpPr>
            <a:spLocks noGrp="1"/>
          </p:cNvSpPr>
          <p:nvPr>
            <p:ph type="sldNum" sz="quarter" idx="5"/>
          </p:nvPr>
        </p:nvSpPr>
        <p:spPr/>
        <p:txBody>
          <a:bodyPr/>
          <a:lstStyle/>
          <a:p>
            <a:fld id="{88204FE7-C7B1-4F52-9DB6-A1D395B54A15}" type="slidenum">
              <a:rPr lang="en-GB" smtClean="0"/>
              <a:t>10</a:t>
            </a:fld>
            <a:endParaRPr lang="en-GB"/>
          </a:p>
        </p:txBody>
      </p:sp>
    </p:spTree>
    <p:extLst>
      <p:ext uri="{BB962C8B-B14F-4D97-AF65-F5344CB8AC3E}">
        <p14:creationId xmlns:p14="http://schemas.microsoft.com/office/powerpoint/2010/main" val="169868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6/17/2020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6/17/2020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6/17/2020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9.xml"/><Relationship Id="rId21" Type="http://schemas.openxmlformats.org/officeDocument/2006/relationships/image" Target="../media/image22.png"/><Relationship Id="rId42" Type="http://schemas.openxmlformats.org/officeDocument/2006/relationships/customXml" Target="../ink/ink17.xml"/><Relationship Id="rId47" Type="http://schemas.openxmlformats.org/officeDocument/2006/relationships/image" Target="../media/image35.png"/><Relationship Id="rId63" Type="http://schemas.openxmlformats.org/officeDocument/2006/relationships/image" Target="../media/image43.png"/><Relationship Id="rId68" Type="http://schemas.openxmlformats.org/officeDocument/2006/relationships/customXml" Target="../ink/ink30.xml"/><Relationship Id="rId84" Type="http://schemas.openxmlformats.org/officeDocument/2006/relationships/image" Target="../media/image53.png"/><Relationship Id="rId16" Type="http://schemas.openxmlformats.org/officeDocument/2006/relationships/customXml" Target="../ink/ink4.xml"/><Relationship Id="rId11" Type="http://schemas.openxmlformats.org/officeDocument/2006/relationships/image" Target="../media/image17.png"/><Relationship Id="rId32" Type="http://schemas.openxmlformats.org/officeDocument/2006/relationships/customXml" Target="../ink/ink12.xml"/><Relationship Id="rId37" Type="http://schemas.openxmlformats.org/officeDocument/2006/relationships/image" Target="../media/image30.png"/><Relationship Id="rId53" Type="http://schemas.openxmlformats.org/officeDocument/2006/relationships/image" Target="../media/image38.png"/><Relationship Id="rId58" Type="http://schemas.openxmlformats.org/officeDocument/2006/relationships/customXml" Target="../ink/ink25.xml"/><Relationship Id="rId74" Type="http://schemas.openxmlformats.org/officeDocument/2006/relationships/customXml" Target="../ink/ink33.xml"/><Relationship Id="rId79" Type="http://schemas.openxmlformats.org/officeDocument/2006/relationships/image" Target="../media/image51.png"/><Relationship Id="rId5" Type="http://schemas.openxmlformats.org/officeDocument/2006/relationships/diagramQuickStyle" Target="../diagrams/quickStyle6.xml"/><Relationship Id="rId61" Type="http://schemas.openxmlformats.org/officeDocument/2006/relationships/image" Target="../media/image42.png"/><Relationship Id="rId82" Type="http://schemas.openxmlformats.org/officeDocument/2006/relationships/customXml" Target="../ink/ink38.xml"/><Relationship Id="rId19" Type="http://schemas.openxmlformats.org/officeDocument/2006/relationships/image" Target="../media/image21.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25.png"/><Relationship Id="rId30" Type="http://schemas.openxmlformats.org/officeDocument/2006/relationships/customXml" Target="../ink/ink11.xml"/><Relationship Id="rId35" Type="http://schemas.openxmlformats.org/officeDocument/2006/relationships/image" Target="../media/image29.png"/><Relationship Id="rId43" Type="http://schemas.openxmlformats.org/officeDocument/2006/relationships/image" Target="../media/image33.png"/><Relationship Id="rId48" Type="http://schemas.openxmlformats.org/officeDocument/2006/relationships/customXml" Target="../ink/ink20.xml"/><Relationship Id="rId56" Type="http://schemas.openxmlformats.org/officeDocument/2006/relationships/customXml" Target="../ink/ink24.xml"/><Relationship Id="rId64" Type="http://schemas.openxmlformats.org/officeDocument/2006/relationships/customXml" Target="../ink/ink28.xml"/><Relationship Id="rId69" Type="http://schemas.openxmlformats.org/officeDocument/2006/relationships/image" Target="../media/image46.png"/><Relationship Id="rId77" Type="http://schemas.openxmlformats.org/officeDocument/2006/relationships/image" Target="../media/image50.png"/><Relationship Id="rId8" Type="http://schemas.openxmlformats.org/officeDocument/2006/relationships/image" Target="../media/image15.png"/><Relationship Id="rId51" Type="http://schemas.openxmlformats.org/officeDocument/2006/relationships/image" Target="../media/image37.png"/><Relationship Id="rId72" Type="http://schemas.openxmlformats.org/officeDocument/2006/relationships/customXml" Target="../ink/ink32.xml"/><Relationship Id="rId80" Type="http://schemas.openxmlformats.org/officeDocument/2006/relationships/customXml" Target="../ink/ink36.xml"/><Relationship Id="rId3" Type="http://schemas.openxmlformats.org/officeDocument/2006/relationships/diagramData" Target="../diagrams/data6.xml"/><Relationship Id="rId12" Type="http://schemas.openxmlformats.org/officeDocument/2006/relationships/customXml" Target="../ink/ink2.xml"/><Relationship Id="rId17" Type="http://schemas.openxmlformats.org/officeDocument/2006/relationships/image" Target="../media/image20.png"/><Relationship Id="rId25" Type="http://schemas.openxmlformats.org/officeDocument/2006/relationships/image" Target="../media/image24.png"/><Relationship Id="rId33" Type="http://schemas.openxmlformats.org/officeDocument/2006/relationships/image" Target="../media/image28.png"/><Relationship Id="rId38" Type="http://schemas.openxmlformats.org/officeDocument/2006/relationships/customXml" Target="../ink/ink15.xml"/><Relationship Id="rId46" Type="http://schemas.openxmlformats.org/officeDocument/2006/relationships/customXml" Target="../ink/ink19.xml"/><Relationship Id="rId59" Type="http://schemas.openxmlformats.org/officeDocument/2006/relationships/image" Target="../media/image41.png"/><Relationship Id="rId67" Type="http://schemas.openxmlformats.org/officeDocument/2006/relationships/image" Target="../media/image45.png"/><Relationship Id="rId20" Type="http://schemas.openxmlformats.org/officeDocument/2006/relationships/customXml" Target="../ink/ink6.xml"/><Relationship Id="rId41" Type="http://schemas.openxmlformats.org/officeDocument/2006/relationships/image" Target="../media/image32.png"/><Relationship Id="rId54" Type="http://schemas.openxmlformats.org/officeDocument/2006/relationships/customXml" Target="../ink/ink23.xml"/><Relationship Id="rId62" Type="http://schemas.openxmlformats.org/officeDocument/2006/relationships/customXml" Target="../ink/ink27.xml"/><Relationship Id="rId70" Type="http://schemas.openxmlformats.org/officeDocument/2006/relationships/customXml" Target="../ink/ink31.xml"/><Relationship Id="rId75" Type="http://schemas.openxmlformats.org/officeDocument/2006/relationships/image" Target="../media/image49.png"/><Relationship Id="rId83"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6.xml"/><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10.xml"/><Relationship Id="rId36" Type="http://schemas.openxmlformats.org/officeDocument/2006/relationships/customXml" Target="../ink/ink14.xml"/><Relationship Id="rId49" Type="http://schemas.openxmlformats.org/officeDocument/2006/relationships/image" Target="../media/image36.png"/><Relationship Id="rId57" Type="http://schemas.openxmlformats.org/officeDocument/2006/relationships/image" Target="../media/image40.png"/><Relationship Id="rId10" Type="http://schemas.openxmlformats.org/officeDocument/2006/relationships/customXml" Target="../ink/ink1.xml"/><Relationship Id="rId31" Type="http://schemas.openxmlformats.org/officeDocument/2006/relationships/image" Target="../media/image27.png"/><Relationship Id="rId44" Type="http://schemas.openxmlformats.org/officeDocument/2006/relationships/customXml" Target="../ink/ink18.xml"/><Relationship Id="rId52" Type="http://schemas.openxmlformats.org/officeDocument/2006/relationships/customXml" Target="../ink/ink22.xml"/><Relationship Id="rId60" Type="http://schemas.openxmlformats.org/officeDocument/2006/relationships/customXml" Target="../ink/ink26.xml"/><Relationship Id="rId65" Type="http://schemas.openxmlformats.org/officeDocument/2006/relationships/image" Target="../media/image44.png"/><Relationship Id="rId73" Type="http://schemas.openxmlformats.org/officeDocument/2006/relationships/image" Target="../media/image48.png"/><Relationship Id="rId78" Type="http://schemas.openxmlformats.org/officeDocument/2006/relationships/customXml" Target="../ink/ink35.xml"/><Relationship Id="rId81" Type="http://schemas.openxmlformats.org/officeDocument/2006/relationships/customXml" Target="../ink/ink37.xml"/><Relationship Id="rId4" Type="http://schemas.openxmlformats.org/officeDocument/2006/relationships/diagramLayout" Target="../diagrams/layout6.xml"/><Relationship Id="rId9" Type="http://schemas.openxmlformats.org/officeDocument/2006/relationships/image" Target="../media/image16.svg"/><Relationship Id="rId13" Type="http://schemas.openxmlformats.org/officeDocument/2006/relationships/image" Target="../media/image18.png"/><Relationship Id="rId18" Type="http://schemas.openxmlformats.org/officeDocument/2006/relationships/customXml" Target="../ink/ink5.xml"/><Relationship Id="rId39" Type="http://schemas.openxmlformats.org/officeDocument/2006/relationships/image" Target="../media/image31.png"/><Relationship Id="rId34" Type="http://schemas.openxmlformats.org/officeDocument/2006/relationships/customXml" Target="../ink/ink13.xml"/><Relationship Id="rId50" Type="http://schemas.openxmlformats.org/officeDocument/2006/relationships/customXml" Target="../ink/ink21.xml"/><Relationship Id="rId55" Type="http://schemas.openxmlformats.org/officeDocument/2006/relationships/image" Target="../media/image39.png"/><Relationship Id="rId76" Type="http://schemas.openxmlformats.org/officeDocument/2006/relationships/customXml" Target="../ink/ink34.xml"/><Relationship Id="rId7" Type="http://schemas.microsoft.com/office/2007/relationships/diagramDrawing" Target="../diagrams/drawing6.xml"/><Relationship Id="rId71" Type="http://schemas.openxmlformats.org/officeDocument/2006/relationships/image" Target="../media/image47.png"/><Relationship Id="rId2" Type="http://schemas.openxmlformats.org/officeDocument/2006/relationships/notesSlide" Target="../notesSlides/notesSlide9.xml"/><Relationship Id="rId29" Type="http://schemas.openxmlformats.org/officeDocument/2006/relationships/image" Target="../media/image26.png"/><Relationship Id="rId24" Type="http://schemas.openxmlformats.org/officeDocument/2006/relationships/customXml" Target="../ink/ink8.xml"/><Relationship Id="rId40" Type="http://schemas.openxmlformats.org/officeDocument/2006/relationships/customXml" Target="../ink/ink16.xml"/><Relationship Id="rId45" Type="http://schemas.openxmlformats.org/officeDocument/2006/relationships/image" Target="../media/image34.png"/><Relationship Id="rId66" Type="http://schemas.openxmlformats.org/officeDocument/2006/relationships/customXml" Target="../ink/ink29.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hyperlink" Target="https://nlp.stanford.edu/projects/glove/" TargetMode="External"/><Relationship Id="rId4" Type="http://schemas.openxmlformats.org/officeDocument/2006/relationships/diagramLayout" Target="../diagrams/layout7.xml"/><Relationship Id="rId9"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416C9-2A51-4202-8B58-6A6B5C66764C}"/>
              </a:ext>
            </a:extLst>
          </p:cNvPr>
          <p:cNvSpPr>
            <a:spLocks noGrp="1"/>
          </p:cNvSpPr>
          <p:nvPr>
            <p:ph type="ctrTitle"/>
          </p:nvPr>
        </p:nvSpPr>
        <p:spPr/>
        <p:txBody>
          <a:bodyPr/>
          <a:lstStyle/>
          <a:p>
            <a:r>
              <a:rPr lang="en-GB" sz="3200" dirty="0"/>
              <a:t>A comparative study on different Models for Community Detection</a:t>
            </a:r>
          </a:p>
        </p:txBody>
      </p:sp>
      <p:sp>
        <p:nvSpPr>
          <p:cNvPr id="3" name="Subtitle 2">
            <a:extLst>
              <a:ext uri="{FF2B5EF4-FFF2-40B4-BE49-F238E27FC236}">
                <a16:creationId xmlns:a16="http://schemas.microsoft.com/office/drawing/2014/main" id="{2BE2CC4D-3AA8-4E90-BBA8-4AA004C9D069}"/>
              </a:ext>
            </a:extLst>
          </p:cNvPr>
          <p:cNvSpPr>
            <a:spLocks noGrp="1"/>
          </p:cNvSpPr>
          <p:nvPr>
            <p:ph type="subTitle" idx="1"/>
          </p:nvPr>
        </p:nvSpPr>
        <p:spPr/>
        <p:txBody>
          <a:bodyPr/>
          <a:lstStyle/>
          <a:p>
            <a:r>
              <a:rPr lang="de-DE" dirty="0"/>
              <a:t>Olusanmi A. Hundogan</a:t>
            </a:r>
            <a:endParaRPr lang="en-GB" dirty="0"/>
          </a:p>
        </p:txBody>
      </p:sp>
    </p:spTree>
    <p:extLst>
      <p:ext uri="{BB962C8B-B14F-4D97-AF65-F5344CB8AC3E}">
        <p14:creationId xmlns:p14="http://schemas.microsoft.com/office/powerpoint/2010/main" val="3416052036"/>
      </p:ext>
    </p:extLst>
  </p:cSld>
  <p:clrMapOvr>
    <a:masterClrMapping/>
  </p:clrMapOvr>
  <mc:AlternateContent xmlns:mc="http://schemas.openxmlformats.org/markup-compatibility/2006" xmlns:p14="http://schemas.microsoft.com/office/powerpoint/2010/main">
    <mc:Choice Requires="p14">
      <p:transition spd="slow" p14:dur="2000" advTm="58566"/>
    </mc:Choice>
    <mc:Fallback xmlns="">
      <p:transition spd="slow" advTm="585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a:t>
            </a:r>
            <a:r>
              <a:rPr lang="de-DE" dirty="0" err="1"/>
              <a:t>Node-Similarity</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nvPr>
        </p:nvGraphicFramePr>
        <p:xfrm>
          <a:off x="10472257" y="545283"/>
          <a:ext cx="1272330" cy="12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a:extLst>
              <a:ext uri="{FF2B5EF4-FFF2-40B4-BE49-F238E27FC236}">
                <a16:creationId xmlns:a16="http://schemas.microsoft.com/office/drawing/2014/main" id="{5D686EB6-D64C-4795-B162-AE8185217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5875" y="1743076"/>
            <a:ext cx="4438650" cy="2943225"/>
          </a:xfrm>
          <a:prstGeom prst="rect">
            <a:avLst/>
          </a:prstGeom>
        </p:spPr>
      </p:pic>
      <p:pic>
        <p:nvPicPr>
          <p:cNvPr id="7" name="Graphic 6">
            <a:extLst>
              <a:ext uri="{FF2B5EF4-FFF2-40B4-BE49-F238E27FC236}">
                <a16:creationId xmlns:a16="http://schemas.microsoft.com/office/drawing/2014/main" id="{45328212-1224-491E-9081-FF9C68134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3475" y="3114676"/>
            <a:ext cx="4438650" cy="2943225"/>
          </a:xfrm>
          <a:prstGeom prst="rect">
            <a:avLst/>
          </a:prstGeom>
        </p:spPr>
      </p:pic>
      <p:grpSp>
        <p:nvGrpSpPr>
          <p:cNvPr id="13" name="Group 12">
            <a:extLst>
              <a:ext uri="{FF2B5EF4-FFF2-40B4-BE49-F238E27FC236}">
                <a16:creationId xmlns:a16="http://schemas.microsoft.com/office/drawing/2014/main" id="{D8D495C8-16E9-4A04-A8AA-6AA0DA25DCC9}"/>
              </a:ext>
            </a:extLst>
          </p:cNvPr>
          <p:cNvGrpSpPr/>
          <p:nvPr/>
        </p:nvGrpSpPr>
        <p:grpSpPr>
          <a:xfrm>
            <a:off x="4365495" y="1881690"/>
            <a:ext cx="1189080" cy="738720"/>
            <a:chOff x="4365495" y="1881690"/>
            <a:chExt cx="1189080" cy="73872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8FFC12F-8787-4547-8EB7-8BCC616CB9F2}"/>
                    </a:ext>
                  </a:extLst>
                </p14:cNvPr>
                <p14:cNvContentPartPr/>
                <p14:nvPr/>
              </p14:nvContentPartPr>
              <p14:xfrm>
                <a:off x="4365495" y="1881690"/>
                <a:ext cx="1189080" cy="738720"/>
              </p14:xfrm>
            </p:contentPart>
          </mc:Choice>
          <mc:Fallback xmlns="">
            <p:pic>
              <p:nvPicPr>
                <p:cNvPr id="9" name="Ink 8">
                  <a:extLst>
                    <a:ext uri="{FF2B5EF4-FFF2-40B4-BE49-F238E27FC236}">
                      <a16:creationId xmlns:a16="http://schemas.microsoft.com/office/drawing/2014/main" id="{58FFC12F-8787-4547-8EB7-8BCC616CB9F2}"/>
                    </a:ext>
                  </a:extLst>
                </p:cNvPr>
                <p:cNvPicPr/>
                <p:nvPr/>
              </p:nvPicPr>
              <p:blipFill>
                <a:blip r:embed="rId11"/>
                <a:stretch>
                  <a:fillRect/>
                </a:stretch>
              </p:blipFill>
              <p:spPr>
                <a:xfrm>
                  <a:off x="4356495" y="1873050"/>
                  <a:ext cx="120672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0EA6401-41D0-4861-AF5F-22DBFA7EC48A}"/>
                    </a:ext>
                  </a:extLst>
                </p14:cNvPr>
                <p14:cNvContentPartPr/>
                <p14:nvPr/>
              </p14:nvContentPartPr>
              <p14:xfrm>
                <a:off x="4929975" y="2151690"/>
                <a:ext cx="78840" cy="64080"/>
              </p14:xfrm>
            </p:contentPart>
          </mc:Choice>
          <mc:Fallback xmlns="">
            <p:pic>
              <p:nvPicPr>
                <p:cNvPr id="10" name="Ink 9">
                  <a:extLst>
                    <a:ext uri="{FF2B5EF4-FFF2-40B4-BE49-F238E27FC236}">
                      <a16:creationId xmlns:a16="http://schemas.microsoft.com/office/drawing/2014/main" id="{70EA6401-41D0-4861-AF5F-22DBFA7EC48A}"/>
                    </a:ext>
                  </a:extLst>
                </p:cNvPr>
                <p:cNvPicPr/>
                <p:nvPr/>
              </p:nvPicPr>
              <p:blipFill>
                <a:blip r:embed="rId13"/>
                <a:stretch>
                  <a:fillRect/>
                </a:stretch>
              </p:blipFill>
              <p:spPr>
                <a:xfrm>
                  <a:off x="4920975" y="2142690"/>
                  <a:ext cx="96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1CD73D0-96C4-451B-B318-C0711A5D8147}"/>
                    </a:ext>
                  </a:extLst>
                </p14:cNvPr>
                <p14:cNvContentPartPr/>
                <p14:nvPr/>
              </p14:nvContentPartPr>
              <p14:xfrm>
                <a:off x="4877055" y="2067090"/>
                <a:ext cx="154080" cy="203760"/>
              </p14:xfrm>
            </p:contentPart>
          </mc:Choice>
          <mc:Fallback xmlns="">
            <p:pic>
              <p:nvPicPr>
                <p:cNvPr id="11" name="Ink 10">
                  <a:extLst>
                    <a:ext uri="{FF2B5EF4-FFF2-40B4-BE49-F238E27FC236}">
                      <a16:creationId xmlns:a16="http://schemas.microsoft.com/office/drawing/2014/main" id="{81CD73D0-96C4-451B-B318-C0711A5D8147}"/>
                    </a:ext>
                  </a:extLst>
                </p:cNvPr>
                <p:cNvPicPr/>
                <p:nvPr/>
              </p:nvPicPr>
              <p:blipFill>
                <a:blip r:embed="rId15"/>
                <a:stretch>
                  <a:fillRect/>
                </a:stretch>
              </p:blipFill>
              <p:spPr>
                <a:xfrm>
                  <a:off x="4868055" y="2058450"/>
                  <a:ext cx="171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517909B-0A73-4F10-A359-27A4B5512289}"/>
                    </a:ext>
                  </a:extLst>
                </p14:cNvPr>
                <p14:cNvContentPartPr/>
                <p14:nvPr/>
              </p14:nvContentPartPr>
              <p14:xfrm>
                <a:off x="4880295" y="2108130"/>
                <a:ext cx="205920" cy="172440"/>
              </p14:xfrm>
            </p:contentPart>
          </mc:Choice>
          <mc:Fallback xmlns="">
            <p:pic>
              <p:nvPicPr>
                <p:cNvPr id="12" name="Ink 11">
                  <a:extLst>
                    <a:ext uri="{FF2B5EF4-FFF2-40B4-BE49-F238E27FC236}">
                      <a16:creationId xmlns:a16="http://schemas.microsoft.com/office/drawing/2014/main" id="{C517909B-0A73-4F10-A359-27A4B5512289}"/>
                    </a:ext>
                  </a:extLst>
                </p:cNvPr>
                <p:cNvPicPr/>
                <p:nvPr/>
              </p:nvPicPr>
              <p:blipFill>
                <a:blip r:embed="rId17"/>
                <a:stretch>
                  <a:fillRect/>
                </a:stretch>
              </p:blipFill>
              <p:spPr>
                <a:xfrm>
                  <a:off x="4871295" y="2099490"/>
                  <a:ext cx="22356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4A855559-959D-4CE0-8E0A-E108F37AC0F7}"/>
                  </a:ext>
                </a:extLst>
              </p14:cNvPr>
              <p14:cNvContentPartPr/>
              <p14:nvPr/>
            </p14:nvContentPartPr>
            <p14:xfrm>
              <a:off x="7516935" y="3829290"/>
              <a:ext cx="360" cy="360"/>
            </p14:xfrm>
          </p:contentPart>
        </mc:Choice>
        <mc:Fallback xmlns="">
          <p:pic>
            <p:nvPicPr>
              <p:cNvPr id="15" name="Ink 14">
                <a:extLst>
                  <a:ext uri="{FF2B5EF4-FFF2-40B4-BE49-F238E27FC236}">
                    <a16:creationId xmlns:a16="http://schemas.microsoft.com/office/drawing/2014/main" id="{4A855559-959D-4CE0-8E0A-E108F37AC0F7}"/>
                  </a:ext>
                </a:extLst>
              </p:cNvPr>
              <p:cNvPicPr/>
              <p:nvPr/>
            </p:nvPicPr>
            <p:blipFill>
              <a:blip r:embed="rId19"/>
              <a:stretch>
                <a:fillRect/>
              </a:stretch>
            </p:blipFill>
            <p:spPr>
              <a:xfrm>
                <a:off x="7508295" y="38206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7B6215B2-07E3-449C-B0D7-A5C0EDAD8C6C}"/>
                  </a:ext>
                </a:extLst>
              </p14:cNvPr>
              <p14:cNvContentPartPr/>
              <p14:nvPr/>
            </p14:nvContentPartPr>
            <p14:xfrm>
              <a:off x="7408215" y="3242130"/>
              <a:ext cx="1823760" cy="1352160"/>
            </p14:xfrm>
          </p:contentPart>
        </mc:Choice>
        <mc:Fallback xmlns="">
          <p:pic>
            <p:nvPicPr>
              <p:cNvPr id="16" name="Ink 15">
                <a:extLst>
                  <a:ext uri="{FF2B5EF4-FFF2-40B4-BE49-F238E27FC236}">
                    <a16:creationId xmlns:a16="http://schemas.microsoft.com/office/drawing/2014/main" id="{7B6215B2-07E3-449C-B0D7-A5C0EDAD8C6C}"/>
                  </a:ext>
                </a:extLst>
              </p:cNvPr>
              <p:cNvPicPr/>
              <p:nvPr/>
            </p:nvPicPr>
            <p:blipFill>
              <a:blip r:embed="rId21"/>
              <a:stretch>
                <a:fillRect/>
              </a:stretch>
            </p:blipFill>
            <p:spPr>
              <a:xfrm>
                <a:off x="7399215" y="3233130"/>
                <a:ext cx="1841400" cy="1369800"/>
              </a:xfrm>
              <a:prstGeom prst="rect">
                <a:avLst/>
              </a:prstGeom>
            </p:spPr>
          </p:pic>
        </mc:Fallback>
      </mc:AlternateContent>
      <p:grpSp>
        <p:nvGrpSpPr>
          <p:cNvPr id="21" name="Group 20">
            <a:extLst>
              <a:ext uri="{FF2B5EF4-FFF2-40B4-BE49-F238E27FC236}">
                <a16:creationId xmlns:a16="http://schemas.microsoft.com/office/drawing/2014/main" id="{B8F14C40-43FB-4B5A-B64D-5ACB6E02DB70}"/>
              </a:ext>
            </a:extLst>
          </p:cNvPr>
          <p:cNvGrpSpPr/>
          <p:nvPr/>
        </p:nvGrpSpPr>
        <p:grpSpPr>
          <a:xfrm>
            <a:off x="8133255" y="3843690"/>
            <a:ext cx="217800" cy="209160"/>
            <a:chOff x="8133255" y="3843690"/>
            <a:chExt cx="217800" cy="209160"/>
          </a:xfrm>
        </p:grpSpPr>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67092968-3BA6-408A-9C45-9D4A0B5A076E}"/>
                    </a:ext>
                  </a:extLst>
                </p14:cNvPr>
                <p14:cNvContentPartPr/>
                <p14:nvPr/>
              </p14:nvContentPartPr>
              <p14:xfrm>
                <a:off x="8232615" y="3880770"/>
                <a:ext cx="55440" cy="52920"/>
              </p14:xfrm>
            </p:contentPart>
          </mc:Choice>
          <mc:Fallback xmlns="">
            <p:pic>
              <p:nvPicPr>
                <p:cNvPr id="17" name="Ink 16">
                  <a:extLst>
                    <a:ext uri="{FF2B5EF4-FFF2-40B4-BE49-F238E27FC236}">
                      <a16:creationId xmlns:a16="http://schemas.microsoft.com/office/drawing/2014/main" id="{67092968-3BA6-408A-9C45-9D4A0B5A076E}"/>
                    </a:ext>
                  </a:extLst>
                </p:cNvPr>
                <p:cNvPicPr/>
                <p:nvPr/>
              </p:nvPicPr>
              <p:blipFill>
                <a:blip r:embed="rId23"/>
                <a:stretch>
                  <a:fillRect/>
                </a:stretch>
              </p:blipFill>
              <p:spPr>
                <a:xfrm>
                  <a:off x="8223615" y="3872130"/>
                  <a:ext cx="73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80D917F-619A-455E-8379-DE71351B18C2}"/>
                    </a:ext>
                  </a:extLst>
                </p14:cNvPr>
                <p14:cNvContentPartPr/>
                <p14:nvPr/>
              </p14:nvContentPartPr>
              <p14:xfrm>
                <a:off x="8211375" y="3843690"/>
                <a:ext cx="39960" cy="192960"/>
              </p14:xfrm>
            </p:contentPart>
          </mc:Choice>
          <mc:Fallback xmlns="">
            <p:pic>
              <p:nvPicPr>
                <p:cNvPr id="18" name="Ink 17">
                  <a:extLst>
                    <a:ext uri="{FF2B5EF4-FFF2-40B4-BE49-F238E27FC236}">
                      <a16:creationId xmlns:a16="http://schemas.microsoft.com/office/drawing/2014/main" id="{B80D917F-619A-455E-8379-DE71351B18C2}"/>
                    </a:ext>
                  </a:extLst>
                </p:cNvPr>
                <p:cNvPicPr/>
                <p:nvPr/>
              </p:nvPicPr>
              <p:blipFill>
                <a:blip r:embed="rId25"/>
                <a:stretch>
                  <a:fillRect/>
                </a:stretch>
              </p:blipFill>
              <p:spPr>
                <a:xfrm>
                  <a:off x="8202375" y="3835050"/>
                  <a:ext cx="57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6E1206D7-02DB-441C-A09B-4DD479AAF07B}"/>
                    </a:ext>
                  </a:extLst>
                </p14:cNvPr>
                <p14:cNvContentPartPr/>
                <p14:nvPr/>
              </p14:nvContentPartPr>
              <p14:xfrm>
                <a:off x="8133255" y="3890490"/>
                <a:ext cx="217800" cy="18360"/>
              </p14:xfrm>
            </p:contentPart>
          </mc:Choice>
          <mc:Fallback xmlns="">
            <p:pic>
              <p:nvPicPr>
                <p:cNvPr id="19" name="Ink 18">
                  <a:extLst>
                    <a:ext uri="{FF2B5EF4-FFF2-40B4-BE49-F238E27FC236}">
                      <a16:creationId xmlns:a16="http://schemas.microsoft.com/office/drawing/2014/main" id="{6E1206D7-02DB-441C-A09B-4DD479AAF07B}"/>
                    </a:ext>
                  </a:extLst>
                </p:cNvPr>
                <p:cNvPicPr/>
                <p:nvPr/>
              </p:nvPicPr>
              <p:blipFill>
                <a:blip r:embed="rId27"/>
                <a:stretch>
                  <a:fillRect/>
                </a:stretch>
              </p:blipFill>
              <p:spPr>
                <a:xfrm>
                  <a:off x="8124615" y="3881850"/>
                  <a:ext cx="235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A7B5BE22-A827-46BF-A588-411F473FCF1E}"/>
                    </a:ext>
                  </a:extLst>
                </p14:cNvPr>
                <p14:cNvContentPartPr/>
                <p14:nvPr/>
              </p14:nvContentPartPr>
              <p14:xfrm>
                <a:off x="8190135" y="3845130"/>
                <a:ext cx="42480" cy="207720"/>
              </p14:xfrm>
            </p:contentPart>
          </mc:Choice>
          <mc:Fallback xmlns="">
            <p:pic>
              <p:nvPicPr>
                <p:cNvPr id="20" name="Ink 19">
                  <a:extLst>
                    <a:ext uri="{FF2B5EF4-FFF2-40B4-BE49-F238E27FC236}">
                      <a16:creationId xmlns:a16="http://schemas.microsoft.com/office/drawing/2014/main" id="{A7B5BE22-A827-46BF-A588-411F473FCF1E}"/>
                    </a:ext>
                  </a:extLst>
                </p:cNvPr>
                <p:cNvPicPr/>
                <p:nvPr/>
              </p:nvPicPr>
              <p:blipFill>
                <a:blip r:embed="rId29"/>
                <a:stretch>
                  <a:fillRect/>
                </a:stretch>
              </p:blipFill>
              <p:spPr>
                <a:xfrm>
                  <a:off x="8181135" y="3836130"/>
                  <a:ext cx="60120" cy="225360"/>
                </a:xfrm>
                <a:prstGeom prst="rect">
                  <a:avLst/>
                </a:prstGeom>
              </p:spPr>
            </p:pic>
          </mc:Fallback>
        </mc:AlternateContent>
      </p:grpSp>
      <p:grpSp>
        <p:nvGrpSpPr>
          <p:cNvPr id="49" name="Group 48">
            <a:extLst>
              <a:ext uri="{FF2B5EF4-FFF2-40B4-BE49-F238E27FC236}">
                <a16:creationId xmlns:a16="http://schemas.microsoft.com/office/drawing/2014/main" id="{64B92DDD-297B-44AF-9E7B-443E4E2F01B8}"/>
              </a:ext>
            </a:extLst>
          </p:cNvPr>
          <p:cNvGrpSpPr/>
          <p:nvPr/>
        </p:nvGrpSpPr>
        <p:grpSpPr>
          <a:xfrm>
            <a:off x="3471525" y="1824690"/>
            <a:ext cx="870120" cy="542880"/>
            <a:chOff x="3471525" y="1824690"/>
            <a:chExt cx="870120" cy="542880"/>
          </a:xfrm>
        </p:grpSpPr>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F7082019-91C7-4C73-8DD1-6BC941E93316}"/>
                    </a:ext>
                  </a:extLst>
                </p14:cNvPr>
                <p14:cNvContentPartPr/>
                <p14:nvPr/>
              </p14:nvContentPartPr>
              <p14:xfrm>
                <a:off x="3471525" y="1927290"/>
                <a:ext cx="162000" cy="373320"/>
              </p14:xfrm>
            </p:contentPart>
          </mc:Choice>
          <mc:Fallback xmlns="">
            <p:pic>
              <p:nvPicPr>
                <p:cNvPr id="32" name="Ink 31">
                  <a:extLst>
                    <a:ext uri="{FF2B5EF4-FFF2-40B4-BE49-F238E27FC236}">
                      <a16:creationId xmlns:a16="http://schemas.microsoft.com/office/drawing/2014/main" id="{F7082019-91C7-4C73-8DD1-6BC941E93316}"/>
                    </a:ext>
                  </a:extLst>
                </p:cNvPr>
                <p:cNvPicPr/>
                <p:nvPr/>
              </p:nvPicPr>
              <p:blipFill>
                <a:blip r:embed="rId31"/>
                <a:stretch>
                  <a:fillRect/>
                </a:stretch>
              </p:blipFill>
              <p:spPr>
                <a:xfrm>
                  <a:off x="3462525" y="1918290"/>
                  <a:ext cx="1796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6779870F-A0FF-4319-A701-7E3E8781F6CB}"/>
                    </a:ext>
                  </a:extLst>
                </p14:cNvPr>
                <p14:cNvContentPartPr/>
                <p14:nvPr/>
              </p14:nvContentPartPr>
              <p14:xfrm>
                <a:off x="3637845" y="2057970"/>
                <a:ext cx="52560" cy="53640"/>
              </p14:xfrm>
            </p:contentPart>
          </mc:Choice>
          <mc:Fallback xmlns="">
            <p:pic>
              <p:nvPicPr>
                <p:cNvPr id="33" name="Ink 32">
                  <a:extLst>
                    <a:ext uri="{FF2B5EF4-FFF2-40B4-BE49-F238E27FC236}">
                      <a16:creationId xmlns:a16="http://schemas.microsoft.com/office/drawing/2014/main" id="{6779870F-A0FF-4319-A701-7E3E8781F6CB}"/>
                    </a:ext>
                  </a:extLst>
                </p:cNvPr>
                <p:cNvPicPr/>
                <p:nvPr/>
              </p:nvPicPr>
              <p:blipFill>
                <a:blip r:embed="rId33"/>
                <a:stretch>
                  <a:fillRect/>
                </a:stretch>
              </p:blipFill>
              <p:spPr>
                <a:xfrm>
                  <a:off x="3628845" y="2049330"/>
                  <a:ext cx="70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DCDFCDF3-7062-4F14-8CE4-80A8468EE7A7}"/>
                    </a:ext>
                  </a:extLst>
                </p14:cNvPr>
                <p14:cNvContentPartPr/>
                <p14:nvPr/>
              </p14:nvContentPartPr>
              <p14:xfrm>
                <a:off x="3723525" y="2030250"/>
                <a:ext cx="57600" cy="71280"/>
              </p14:xfrm>
            </p:contentPart>
          </mc:Choice>
          <mc:Fallback xmlns="">
            <p:pic>
              <p:nvPicPr>
                <p:cNvPr id="34" name="Ink 33">
                  <a:extLst>
                    <a:ext uri="{FF2B5EF4-FFF2-40B4-BE49-F238E27FC236}">
                      <a16:creationId xmlns:a16="http://schemas.microsoft.com/office/drawing/2014/main" id="{DCDFCDF3-7062-4F14-8CE4-80A8468EE7A7}"/>
                    </a:ext>
                  </a:extLst>
                </p:cNvPr>
                <p:cNvPicPr/>
                <p:nvPr/>
              </p:nvPicPr>
              <p:blipFill>
                <a:blip r:embed="rId35"/>
                <a:stretch>
                  <a:fillRect/>
                </a:stretch>
              </p:blipFill>
              <p:spPr>
                <a:xfrm>
                  <a:off x="3714885" y="2021250"/>
                  <a:ext cx="752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5A7F2FD7-4061-48DB-9548-009D7AA7A85C}"/>
                    </a:ext>
                  </a:extLst>
                </p14:cNvPr>
                <p14:cNvContentPartPr/>
                <p14:nvPr/>
              </p14:nvContentPartPr>
              <p14:xfrm>
                <a:off x="3823605" y="1824690"/>
                <a:ext cx="73080" cy="280800"/>
              </p14:xfrm>
            </p:contentPart>
          </mc:Choice>
          <mc:Fallback xmlns="">
            <p:pic>
              <p:nvPicPr>
                <p:cNvPr id="35" name="Ink 34">
                  <a:extLst>
                    <a:ext uri="{FF2B5EF4-FFF2-40B4-BE49-F238E27FC236}">
                      <a16:creationId xmlns:a16="http://schemas.microsoft.com/office/drawing/2014/main" id="{5A7F2FD7-4061-48DB-9548-009D7AA7A85C}"/>
                    </a:ext>
                  </a:extLst>
                </p:cNvPr>
                <p:cNvPicPr/>
                <p:nvPr/>
              </p:nvPicPr>
              <p:blipFill>
                <a:blip r:embed="rId37"/>
                <a:stretch>
                  <a:fillRect/>
                </a:stretch>
              </p:blipFill>
              <p:spPr>
                <a:xfrm>
                  <a:off x="3814965" y="1815690"/>
                  <a:ext cx="90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8DC24101-CDB0-409C-8D96-606CED1867B0}"/>
                    </a:ext>
                  </a:extLst>
                </p14:cNvPr>
                <p14:cNvContentPartPr/>
                <p14:nvPr/>
              </p14:nvContentPartPr>
              <p14:xfrm>
                <a:off x="3680685" y="2209890"/>
                <a:ext cx="86400" cy="84960"/>
              </p14:xfrm>
            </p:contentPart>
          </mc:Choice>
          <mc:Fallback xmlns="">
            <p:pic>
              <p:nvPicPr>
                <p:cNvPr id="37" name="Ink 36">
                  <a:extLst>
                    <a:ext uri="{FF2B5EF4-FFF2-40B4-BE49-F238E27FC236}">
                      <a16:creationId xmlns:a16="http://schemas.microsoft.com/office/drawing/2014/main" id="{8DC24101-CDB0-409C-8D96-606CED1867B0}"/>
                    </a:ext>
                  </a:extLst>
                </p:cNvPr>
                <p:cNvPicPr/>
                <p:nvPr/>
              </p:nvPicPr>
              <p:blipFill>
                <a:blip r:embed="rId39"/>
                <a:stretch>
                  <a:fillRect/>
                </a:stretch>
              </p:blipFill>
              <p:spPr>
                <a:xfrm>
                  <a:off x="3672045" y="2201250"/>
                  <a:ext cx="104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BD39CACF-DBB1-4873-AEB1-5500E4360C10}"/>
                    </a:ext>
                  </a:extLst>
                </p14:cNvPr>
                <p14:cNvContentPartPr/>
                <p14:nvPr/>
              </p14:nvContentPartPr>
              <p14:xfrm>
                <a:off x="3802005" y="2190450"/>
                <a:ext cx="59040" cy="100080"/>
              </p14:xfrm>
            </p:contentPart>
          </mc:Choice>
          <mc:Fallback xmlns="">
            <p:pic>
              <p:nvPicPr>
                <p:cNvPr id="38" name="Ink 37">
                  <a:extLst>
                    <a:ext uri="{FF2B5EF4-FFF2-40B4-BE49-F238E27FC236}">
                      <a16:creationId xmlns:a16="http://schemas.microsoft.com/office/drawing/2014/main" id="{BD39CACF-DBB1-4873-AEB1-5500E4360C10}"/>
                    </a:ext>
                  </a:extLst>
                </p:cNvPr>
                <p:cNvPicPr/>
                <p:nvPr/>
              </p:nvPicPr>
              <p:blipFill>
                <a:blip r:embed="rId41"/>
                <a:stretch>
                  <a:fillRect/>
                </a:stretch>
              </p:blipFill>
              <p:spPr>
                <a:xfrm>
                  <a:off x="3793005" y="2181810"/>
                  <a:ext cx="76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98A0906C-7A7E-4BFD-915E-3A7028D48CA7}"/>
                    </a:ext>
                  </a:extLst>
                </p14:cNvPr>
                <p14:cNvContentPartPr/>
                <p14:nvPr/>
              </p14:nvContentPartPr>
              <p14:xfrm>
                <a:off x="3763845" y="2219610"/>
                <a:ext cx="97200" cy="64080"/>
              </p14:xfrm>
            </p:contentPart>
          </mc:Choice>
          <mc:Fallback xmlns="">
            <p:pic>
              <p:nvPicPr>
                <p:cNvPr id="39" name="Ink 38">
                  <a:extLst>
                    <a:ext uri="{FF2B5EF4-FFF2-40B4-BE49-F238E27FC236}">
                      <a16:creationId xmlns:a16="http://schemas.microsoft.com/office/drawing/2014/main" id="{98A0906C-7A7E-4BFD-915E-3A7028D48CA7}"/>
                    </a:ext>
                  </a:extLst>
                </p:cNvPr>
                <p:cNvPicPr/>
                <p:nvPr/>
              </p:nvPicPr>
              <p:blipFill>
                <a:blip r:embed="rId43"/>
                <a:stretch>
                  <a:fillRect/>
                </a:stretch>
              </p:blipFill>
              <p:spPr>
                <a:xfrm>
                  <a:off x="3754845" y="2210610"/>
                  <a:ext cx="114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B730A01F-5FC9-4E06-B87A-ECC99C516EE0}"/>
                    </a:ext>
                  </a:extLst>
                </p14:cNvPr>
                <p14:cNvContentPartPr/>
                <p14:nvPr/>
              </p14:nvContentPartPr>
              <p14:xfrm>
                <a:off x="3861765" y="2149770"/>
                <a:ext cx="88200" cy="84600"/>
              </p14:xfrm>
            </p:contentPart>
          </mc:Choice>
          <mc:Fallback xmlns="">
            <p:pic>
              <p:nvPicPr>
                <p:cNvPr id="40" name="Ink 39">
                  <a:extLst>
                    <a:ext uri="{FF2B5EF4-FFF2-40B4-BE49-F238E27FC236}">
                      <a16:creationId xmlns:a16="http://schemas.microsoft.com/office/drawing/2014/main" id="{B730A01F-5FC9-4E06-B87A-ECC99C516EE0}"/>
                    </a:ext>
                  </a:extLst>
                </p:cNvPr>
                <p:cNvPicPr/>
                <p:nvPr/>
              </p:nvPicPr>
              <p:blipFill>
                <a:blip r:embed="rId45"/>
                <a:stretch>
                  <a:fillRect/>
                </a:stretch>
              </p:blipFill>
              <p:spPr>
                <a:xfrm>
                  <a:off x="3853125" y="2140770"/>
                  <a:ext cx="105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CF5A3027-9616-446E-B165-DD8C370540AE}"/>
                    </a:ext>
                  </a:extLst>
                </p14:cNvPr>
                <p14:cNvContentPartPr/>
                <p14:nvPr/>
              </p14:nvContentPartPr>
              <p14:xfrm>
                <a:off x="3985965" y="2120970"/>
                <a:ext cx="88200" cy="97920"/>
              </p14:xfrm>
            </p:contentPart>
          </mc:Choice>
          <mc:Fallback xmlns="">
            <p:pic>
              <p:nvPicPr>
                <p:cNvPr id="41" name="Ink 40">
                  <a:extLst>
                    <a:ext uri="{FF2B5EF4-FFF2-40B4-BE49-F238E27FC236}">
                      <a16:creationId xmlns:a16="http://schemas.microsoft.com/office/drawing/2014/main" id="{CF5A3027-9616-446E-B165-DD8C370540AE}"/>
                    </a:ext>
                  </a:extLst>
                </p:cNvPr>
                <p:cNvPicPr/>
                <p:nvPr/>
              </p:nvPicPr>
              <p:blipFill>
                <a:blip r:embed="rId47"/>
                <a:stretch>
                  <a:fillRect/>
                </a:stretch>
              </p:blipFill>
              <p:spPr>
                <a:xfrm>
                  <a:off x="3976965" y="2111970"/>
                  <a:ext cx="105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F523D093-B68B-4236-B546-D11739351C5C}"/>
                    </a:ext>
                  </a:extLst>
                </p14:cNvPr>
                <p14:cNvContentPartPr/>
                <p14:nvPr/>
              </p14:nvContentPartPr>
              <p14:xfrm>
                <a:off x="4101885" y="2064090"/>
                <a:ext cx="100080" cy="303480"/>
              </p14:xfrm>
            </p:contentPart>
          </mc:Choice>
          <mc:Fallback xmlns="">
            <p:pic>
              <p:nvPicPr>
                <p:cNvPr id="46" name="Ink 45">
                  <a:extLst>
                    <a:ext uri="{FF2B5EF4-FFF2-40B4-BE49-F238E27FC236}">
                      <a16:creationId xmlns:a16="http://schemas.microsoft.com/office/drawing/2014/main" id="{F523D093-B68B-4236-B546-D11739351C5C}"/>
                    </a:ext>
                  </a:extLst>
                </p:cNvPr>
                <p:cNvPicPr/>
                <p:nvPr/>
              </p:nvPicPr>
              <p:blipFill>
                <a:blip r:embed="rId49"/>
                <a:stretch>
                  <a:fillRect/>
                </a:stretch>
              </p:blipFill>
              <p:spPr>
                <a:xfrm>
                  <a:off x="4092885" y="2055090"/>
                  <a:ext cx="1177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FF30404C-4985-46EF-8148-7D82DC7ACE58}"/>
                    </a:ext>
                  </a:extLst>
                </p14:cNvPr>
                <p14:cNvContentPartPr/>
                <p14:nvPr/>
              </p14:nvContentPartPr>
              <p14:xfrm>
                <a:off x="4207725" y="1942770"/>
                <a:ext cx="40320" cy="240120"/>
              </p14:xfrm>
            </p:contentPart>
          </mc:Choice>
          <mc:Fallback xmlns="">
            <p:pic>
              <p:nvPicPr>
                <p:cNvPr id="47" name="Ink 46">
                  <a:extLst>
                    <a:ext uri="{FF2B5EF4-FFF2-40B4-BE49-F238E27FC236}">
                      <a16:creationId xmlns:a16="http://schemas.microsoft.com/office/drawing/2014/main" id="{FF30404C-4985-46EF-8148-7D82DC7ACE58}"/>
                    </a:ext>
                  </a:extLst>
                </p:cNvPr>
                <p:cNvPicPr/>
                <p:nvPr/>
              </p:nvPicPr>
              <p:blipFill>
                <a:blip r:embed="rId51"/>
                <a:stretch>
                  <a:fillRect/>
                </a:stretch>
              </p:blipFill>
              <p:spPr>
                <a:xfrm>
                  <a:off x="4199085" y="1934130"/>
                  <a:ext cx="57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3E3D1F5C-45D7-48B2-8848-77BE8EE8044A}"/>
                    </a:ext>
                  </a:extLst>
                </p14:cNvPr>
                <p14:cNvContentPartPr/>
                <p14:nvPr/>
              </p14:nvContentPartPr>
              <p14:xfrm>
                <a:off x="4239045" y="2084610"/>
                <a:ext cx="102600" cy="133920"/>
              </p14:xfrm>
            </p:contentPart>
          </mc:Choice>
          <mc:Fallback xmlns="">
            <p:pic>
              <p:nvPicPr>
                <p:cNvPr id="48" name="Ink 47">
                  <a:extLst>
                    <a:ext uri="{FF2B5EF4-FFF2-40B4-BE49-F238E27FC236}">
                      <a16:creationId xmlns:a16="http://schemas.microsoft.com/office/drawing/2014/main" id="{3E3D1F5C-45D7-48B2-8848-77BE8EE8044A}"/>
                    </a:ext>
                  </a:extLst>
                </p:cNvPr>
                <p:cNvPicPr/>
                <p:nvPr/>
              </p:nvPicPr>
              <p:blipFill>
                <a:blip r:embed="rId53"/>
                <a:stretch>
                  <a:fillRect/>
                </a:stretch>
              </p:blipFill>
              <p:spPr>
                <a:xfrm>
                  <a:off x="4230045" y="2075970"/>
                  <a:ext cx="120240" cy="151560"/>
                </a:xfrm>
                <a:prstGeom prst="rect">
                  <a:avLst/>
                </a:prstGeom>
              </p:spPr>
            </p:pic>
          </mc:Fallback>
        </mc:AlternateContent>
      </p:grpSp>
      <p:grpSp>
        <p:nvGrpSpPr>
          <p:cNvPr id="71" name="Group 70">
            <a:extLst>
              <a:ext uri="{FF2B5EF4-FFF2-40B4-BE49-F238E27FC236}">
                <a16:creationId xmlns:a16="http://schemas.microsoft.com/office/drawing/2014/main" id="{CCE131CB-4307-44A8-BE55-FAFBFFE95B16}"/>
              </a:ext>
            </a:extLst>
          </p:cNvPr>
          <p:cNvGrpSpPr/>
          <p:nvPr/>
        </p:nvGrpSpPr>
        <p:grpSpPr>
          <a:xfrm>
            <a:off x="6777405" y="3188370"/>
            <a:ext cx="887760" cy="617760"/>
            <a:chOff x="6777405" y="3188370"/>
            <a:chExt cx="887760" cy="617760"/>
          </a:xfrm>
        </p:grpSpPr>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FAB0D14B-5744-4334-9F70-0CC8BF67A00E}"/>
                    </a:ext>
                  </a:extLst>
                </p14:cNvPr>
                <p14:cNvContentPartPr/>
                <p14:nvPr/>
              </p14:nvContentPartPr>
              <p14:xfrm>
                <a:off x="6875685" y="3414090"/>
                <a:ext cx="17640" cy="126720"/>
              </p14:xfrm>
            </p:contentPart>
          </mc:Choice>
          <mc:Fallback xmlns="">
            <p:pic>
              <p:nvPicPr>
                <p:cNvPr id="50" name="Ink 49">
                  <a:extLst>
                    <a:ext uri="{FF2B5EF4-FFF2-40B4-BE49-F238E27FC236}">
                      <a16:creationId xmlns:a16="http://schemas.microsoft.com/office/drawing/2014/main" id="{FAB0D14B-5744-4334-9F70-0CC8BF67A00E}"/>
                    </a:ext>
                  </a:extLst>
                </p:cNvPr>
                <p:cNvPicPr/>
                <p:nvPr/>
              </p:nvPicPr>
              <p:blipFill>
                <a:blip r:embed="rId55"/>
                <a:stretch>
                  <a:fillRect/>
                </a:stretch>
              </p:blipFill>
              <p:spPr>
                <a:xfrm>
                  <a:off x="6867045" y="340509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652BCC34-02CD-4914-8AE5-6CA993AA850F}"/>
                    </a:ext>
                  </a:extLst>
                </p14:cNvPr>
                <p14:cNvContentPartPr/>
                <p14:nvPr/>
              </p14:nvContentPartPr>
              <p14:xfrm>
                <a:off x="6777405" y="3351810"/>
                <a:ext cx="149400" cy="272160"/>
              </p14:xfrm>
            </p:contentPart>
          </mc:Choice>
          <mc:Fallback xmlns="">
            <p:pic>
              <p:nvPicPr>
                <p:cNvPr id="51" name="Ink 50">
                  <a:extLst>
                    <a:ext uri="{FF2B5EF4-FFF2-40B4-BE49-F238E27FC236}">
                      <a16:creationId xmlns:a16="http://schemas.microsoft.com/office/drawing/2014/main" id="{652BCC34-02CD-4914-8AE5-6CA993AA850F}"/>
                    </a:ext>
                  </a:extLst>
                </p:cNvPr>
                <p:cNvPicPr/>
                <p:nvPr/>
              </p:nvPicPr>
              <p:blipFill>
                <a:blip r:embed="rId57"/>
                <a:stretch>
                  <a:fillRect/>
                </a:stretch>
              </p:blipFill>
              <p:spPr>
                <a:xfrm>
                  <a:off x="6768765" y="3343170"/>
                  <a:ext cx="167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30B5AC99-291E-450E-AA5B-E26A6A453C19}"/>
                    </a:ext>
                  </a:extLst>
                </p14:cNvPr>
                <p14:cNvContentPartPr/>
                <p14:nvPr/>
              </p14:nvContentPartPr>
              <p14:xfrm>
                <a:off x="6943725" y="3455850"/>
                <a:ext cx="135720" cy="124920"/>
              </p14:xfrm>
            </p:contentPart>
          </mc:Choice>
          <mc:Fallback xmlns="">
            <p:pic>
              <p:nvPicPr>
                <p:cNvPr id="52" name="Ink 51">
                  <a:extLst>
                    <a:ext uri="{FF2B5EF4-FFF2-40B4-BE49-F238E27FC236}">
                      <a16:creationId xmlns:a16="http://schemas.microsoft.com/office/drawing/2014/main" id="{30B5AC99-291E-450E-AA5B-E26A6A453C19}"/>
                    </a:ext>
                  </a:extLst>
                </p:cNvPr>
                <p:cNvPicPr/>
                <p:nvPr/>
              </p:nvPicPr>
              <p:blipFill>
                <a:blip r:embed="rId59"/>
                <a:stretch>
                  <a:fillRect/>
                </a:stretch>
              </p:blipFill>
              <p:spPr>
                <a:xfrm>
                  <a:off x="6934725" y="3447210"/>
                  <a:ext cx="1533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048A6E87-82F5-4474-92E0-ACB52594B53F}"/>
                    </a:ext>
                  </a:extLst>
                </p14:cNvPr>
                <p14:cNvContentPartPr/>
                <p14:nvPr/>
              </p14:nvContentPartPr>
              <p14:xfrm>
                <a:off x="7075485" y="3188370"/>
                <a:ext cx="93600" cy="353160"/>
              </p14:xfrm>
            </p:contentPart>
          </mc:Choice>
          <mc:Fallback xmlns="">
            <p:pic>
              <p:nvPicPr>
                <p:cNvPr id="53" name="Ink 52">
                  <a:extLst>
                    <a:ext uri="{FF2B5EF4-FFF2-40B4-BE49-F238E27FC236}">
                      <a16:creationId xmlns:a16="http://schemas.microsoft.com/office/drawing/2014/main" id="{048A6E87-82F5-4474-92E0-ACB52594B53F}"/>
                    </a:ext>
                  </a:extLst>
                </p:cNvPr>
                <p:cNvPicPr/>
                <p:nvPr/>
              </p:nvPicPr>
              <p:blipFill>
                <a:blip r:embed="rId61"/>
                <a:stretch>
                  <a:fillRect/>
                </a:stretch>
              </p:blipFill>
              <p:spPr>
                <a:xfrm>
                  <a:off x="7066485" y="3179730"/>
                  <a:ext cx="1112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81D6DD10-810C-4041-B507-B3038B39A2FA}"/>
                    </a:ext>
                  </a:extLst>
                </p14:cNvPr>
                <p14:cNvContentPartPr/>
                <p14:nvPr/>
              </p14:nvContentPartPr>
              <p14:xfrm>
                <a:off x="6925005" y="3659970"/>
                <a:ext cx="81360" cy="105840"/>
              </p14:xfrm>
            </p:contentPart>
          </mc:Choice>
          <mc:Fallback xmlns="">
            <p:pic>
              <p:nvPicPr>
                <p:cNvPr id="55" name="Ink 54">
                  <a:extLst>
                    <a:ext uri="{FF2B5EF4-FFF2-40B4-BE49-F238E27FC236}">
                      <a16:creationId xmlns:a16="http://schemas.microsoft.com/office/drawing/2014/main" id="{81D6DD10-810C-4041-B507-B3038B39A2FA}"/>
                    </a:ext>
                  </a:extLst>
                </p:cNvPr>
                <p:cNvPicPr/>
                <p:nvPr/>
              </p:nvPicPr>
              <p:blipFill>
                <a:blip r:embed="rId63"/>
                <a:stretch>
                  <a:fillRect/>
                </a:stretch>
              </p:blipFill>
              <p:spPr>
                <a:xfrm>
                  <a:off x="6916365" y="3650970"/>
                  <a:ext cx="99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AF700A20-EDCC-4B3D-822F-026D2FBCEAE7}"/>
                    </a:ext>
                  </a:extLst>
                </p14:cNvPr>
                <p14:cNvContentPartPr/>
                <p14:nvPr/>
              </p14:nvContentPartPr>
              <p14:xfrm>
                <a:off x="7016805" y="3622890"/>
                <a:ext cx="105840" cy="124560"/>
              </p14:xfrm>
            </p:contentPart>
          </mc:Choice>
          <mc:Fallback xmlns="">
            <p:pic>
              <p:nvPicPr>
                <p:cNvPr id="56" name="Ink 55">
                  <a:extLst>
                    <a:ext uri="{FF2B5EF4-FFF2-40B4-BE49-F238E27FC236}">
                      <a16:creationId xmlns:a16="http://schemas.microsoft.com/office/drawing/2014/main" id="{AF700A20-EDCC-4B3D-822F-026D2FBCEAE7}"/>
                    </a:ext>
                  </a:extLst>
                </p:cNvPr>
                <p:cNvPicPr/>
                <p:nvPr/>
              </p:nvPicPr>
              <p:blipFill>
                <a:blip r:embed="rId65"/>
                <a:stretch>
                  <a:fillRect/>
                </a:stretch>
              </p:blipFill>
              <p:spPr>
                <a:xfrm>
                  <a:off x="7008165" y="3613890"/>
                  <a:ext cx="123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2E8E9FAD-436A-492F-8651-35A82C8A823D}"/>
                    </a:ext>
                  </a:extLst>
                </p14:cNvPr>
                <p14:cNvContentPartPr/>
                <p14:nvPr/>
              </p14:nvContentPartPr>
              <p14:xfrm>
                <a:off x="6993045" y="3654570"/>
                <a:ext cx="80640" cy="39240"/>
              </p14:xfrm>
            </p:contentPart>
          </mc:Choice>
          <mc:Fallback xmlns="">
            <p:pic>
              <p:nvPicPr>
                <p:cNvPr id="57" name="Ink 56">
                  <a:extLst>
                    <a:ext uri="{FF2B5EF4-FFF2-40B4-BE49-F238E27FC236}">
                      <a16:creationId xmlns:a16="http://schemas.microsoft.com/office/drawing/2014/main" id="{2E8E9FAD-436A-492F-8651-35A82C8A823D}"/>
                    </a:ext>
                  </a:extLst>
                </p:cNvPr>
                <p:cNvPicPr/>
                <p:nvPr/>
              </p:nvPicPr>
              <p:blipFill>
                <a:blip r:embed="rId67"/>
                <a:stretch>
                  <a:fillRect/>
                </a:stretch>
              </p:blipFill>
              <p:spPr>
                <a:xfrm>
                  <a:off x="6984405" y="3645930"/>
                  <a:ext cx="982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Ink 58">
                  <a:extLst>
                    <a:ext uri="{FF2B5EF4-FFF2-40B4-BE49-F238E27FC236}">
                      <a16:creationId xmlns:a16="http://schemas.microsoft.com/office/drawing/2014/main" id="{C6CC74ED-15FD-4FB5-921E-1AE1ABFAB088}"/>
                    </a:ext>
                  </a:extLst>
                </p14:cNvPr>
                <p14:cNvContentPartPr/>
                <p14:nvPr/>
              </p14:nvContentPartPr>
              <p14:xfrm>
                <a:off x="7107165" y="3598050"/>
                <a:ext cx="109080" cy="109800"/>
              </p14:xfrm>
            </p:contentPart>
          </mc:Choice>
          <mc:Fallback xmlns="">
            <p:pic>
              <p:nvPicPr>
                <p:cNvPr id="59" name="Ink 58">
                  <a:extLst>
                    <a:ext uri="{FF2B5EF4-FFF2-40B4-BE49-F238E27FC236}">
                      <a16:creationId xmlns:a16="http://schemas.microsoft.com/office/drawing/2014/main" id="{C6CC74ED-15FD-4FB5-921E-1AE1ABFAB088}"/>
                    </a:ext>
                  </a:extLst>
                </p:cNvPr>
                <p:cNvPicPr/>
                <p:nvPr/>
              </p:nvPicPr>
              <p:blipFill>
                <a:blip r:embed="rId69"/>
                <a:stretch>
                  <a:fillRect/>
                </a:stretch>
              </p:blipFill>
              <p:spPr>
                <a:xfrm>
                  <a:off x="7098165" y="3589050"/>
                  <a:ext cx="126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Ink 59">
                  <a:extLst>
                    <a:ext uri="{FF2B5EF4-FFF2-40B4-BE49-F238E27FC236}">
                      <a16:creationId xmlns:a16="http://schemas.microsoft.com/office/drawing/2014/main" id="{CB278B55-ED73-44A5-9740-70DB49F93FF9}"/>
                    </a:ext>
                  </a:extLst>
                </p14:cNvPr>
                <p14:cNvContentPartPr/>
                <p14:nvPr/>
              </p14:nvContentPartPr>
              <p14:xfrm>
                <a:off x="7257285" y="3571410"/>
                <a:ext cx="123120" cy="84600"/>
              </p14:xfrm>
            </p:contentPart>
          </mc:Choice>
          <mc:Fallback xmlns="">
            <p:pic>
              <p:nvPicPr>
                <p:cNvPr id="60" name="Ink 59">
                  <a:extLst>
                    <a:ext uri="{FF2B5EF4-FFF2-40B4-BE49-F238E27FC236}">
                      <a16:creationId xmlns:a16="http://schemas.microsoft.com/office/drawing/2014/main" id="{CB278B55-ED73-44A5-9740-70DB49F93FF9}"/>
                    </a:ext>
                  </a:extLst>
                </p:cNvPr>
                <p:cNvPicPr/>
                <p:nvPr/>
              </p:nvPicPr>
              <p:blipFill>
                <a:blip r:embed="rId71"/>
                <a:stretch>
                  <a:fillRect/>
                </a:stretch>
              </p:blipFill>
              <p:spPr>
                <a:xfrm>
                  <a:off x="7248645" y="3562410"/>
                  <a:ext cx="140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Ink 60">
                  <a:extLst>
                    <a:ext uri="{FF2B5EF4-FFF2-40B4-BE49-F238E27FC236}">
                      <a16:creationId xmlns:a16="http://schemas.microsoft.com/office/drawing/2014/main" id="{97FA23A9-95FF-40C0-A412-4F5A62347205}"/>
                    </a:ext>
                  </a:extLst>
                </p14:cNvPr>
                <p14:cNvContentPartPr/>
                <p14:nvPr/>
              </p14:nvContentPartPr>
              <p14:xfrm>
                <a:off x="7393365" y="3540810"/>
                <a:ext cx="74160" cy="265320"/>
              </p14:xfrm>
            </p:contentPart>
          </mc:Choice>
          <mc:Fallback xmlns="">
            <p:pic>
              <p:nvPicPr>
                <p:cNvPr id="61" name="Ink 60">
                  <a:extLst>
                    <a:ext uri="{FF2B5EF4-FFF2-40B4-BE49-F238E27FC236}">
                      <a16:creationId xmlns:a16="http://schemas.microsoft.com/office/drawing/2014/main" id="{97FA23A9-95FF-40C0-A412-4F5A62347205}"/>
                    </a:ext>
                  </a:extLst>
                </p:cNvPr>
                <p:cNvPicPr/>
                <p:nvPr/>
              </p:nvPicPr>
              <p:blipFill>
                <a:blip r:embed="rId73"/>
                <a:stretch>
                  <a:fillRect/>
                </a:stretch>
              </p:blipFill>
              <p:spPr>
                <a:xfrm>
                  <a:off x="7384365" y="3532170"/>
                  <a:ext cx="918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3C00EFDD-4329-4A62-BA8C-ACFE0E91C757}"/>
                    </a:ext>
                  </a:extLst>
                </p14:cNvPr>
                <p14:cNvContentPartPr/>
                <p14:nvPr/>
              </p14:nvContentPartPr>
              <p14:xfrm>
                <a:off x="7498845" y="3393210"/>
                <a:ext cx="49320" cy="212400"/>
              </p14:xfrm>
            </p:contentPart>
          </mc:Choice>
          <mc:Fallback xmlns="">
            <p:pic>
              <p:nvPicPr>
                <p:cNvPr id="62" name="Ink 61">
                  <a:extLst>
                    <a:ext uri="{FF2B5EF4-FFF2-40B4-BE49-F238E27FC236}">
                      <a16:creationId xmlns:a16="http://schemas.microsoft.com/office/drawing/2014/main" id="{3C00EFDD-4329-4A62-BA8C-ACFE0E91C757}"/>
                    </a:ext>
                  </a:extLst>
                </p:cNvPr>
                <p:cNvPicPr/>
                <p:nvPr/>
              </p:nvPicPr>
              <p:blipFill>
                <a:blip r:embed="rId75"/>
                <a:stretch>
                  <a:fillRect/>
                </a:stretch>
              </p:blipFill>
              <p:spPr>
                <a:xfrm>
                  <a:off x="7489845" y="3384210"/>
                  <a:ext cx="66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Ink 62">
                  <a:extLst>
                    <a:ext uri="{FF2B5EF4-FFF2-40B4-BE49-F238E27FC236}">
                      <a16:creationId xmlns:a16="http://schemas.microsoft.com/office/drawing/2014/main" id="{24389DDB-E869-4CE4-BE19-F393CC9491F9}"/>
                    </a:ext>
                  </a:extLst>
                </p14:cNvPr>
                <p14:cNvContentPartPr/>
                <p14:nvPr/>
              </p14:nvContentPartPr>
              <p14:xfrm>
                <a:off x="7574445" y="3506610"/>
                <a:ext cx="90720" cy="92160"/>
              </p14:xfrm>
            </p:contentPart>
          </mc:Choice>
          <mc:Fallback xmlns="">
            <p:pic>
              <p:nvPicPr>
                <p:cNvPr id="63" name="Ink 62">
                  <a:extLst>
                    <a:ext uri="{FF2B5EF4-FFF2-40B4-BE49-F238E27FC236}">
                      <a16:creationId xmlns:a16="http://schemas.microsoft.com/office/drawing/2014/main" id="{24389DDB-E869-4CE4-BE19-F393CC9491F9}"/>
                    </a:ext>
                  </a:extLst>
                </p:cNvPr>
                <p:cNvPicPr/>
                <p:nvPr/>
              </p:nvPicPr>
              <p:blipFill>
                <a:blip r:embed="rId77"/>
                <a:stretch>
                  <a:fillRect/>
                </a:stretch>
              </p:blipFill>
              <p:spPr>
                <a:xfrm>
                  <a:off x="7565805" y="3497970"/>
                  <a:ext cx="108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Ink 64">
                  <a:extLst>
                    <a:ext uri="{FF2B5EF4-FFF2-40B4-BE49-F238E27FC236}">
                      <a16:creationId xmlns:a16="http://schemas.microsoft.com/office/drawing/2014/main" id="{E500F71E-53F4-4B15-A3BF-155381F2DF3D}"/>
                    </a:ext>
                  </a:extLst>
                </p14:cNvPr>
                <p14:cNvContentPartPr/>
                <p14:nvPr/>
              </p14:nvContentPartPr>
              <p14:xfrm>
                <a:off x="7026885" y="3711090"/>
                <a:ext cx="360" cy="360"/>
              </p14:xfrm>
            </p:contentPart>
          </mc:Choice>
          <mc:Fallback xmlns="">
            <p:pic>
              <p:nvPicPr>
                <p:cNvPr id="65" name="Ink 64">
                  <a:extLst>
                    <a:ext uri="{FF2B5EF4-FFF2-40B4-BE49-F238E27FC236}">
                      <a16:creationId xmlns:a16="http://schemas.microsoft.com/office/drawing/2014/main" id="{E500F71E-53F4-4B15-A3BF-155381F2DF3D}"/>
                    </a:ext>
                  </a:extLst>
                </p:cNvPr>
                <p:cNvPicPr/>
                <p:nvPr/>
              </p:nvPicPr>
              <p:blipFill>
                <a:blip r:embed="rId79"/>
                <a:stretch>
                  <a:fillRect/>
                </a:stretch>
              </p:blipFill>
              <p:spPr>
                <a:xfrm>
                  <a:off x="7017885" y="37024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A084084E-7051-4078-B558-B6DD61954BA0}"/>
                    </a:ext>
                  </a:extLst>
                </p14:cNvPr>
                <p14:cNvContentPartPr/>
                <p14:nvPr/>
              </p14:nvContentPartPr>
              <p14:xfrm>
                <a:off x="7030125" y="3701730"/>
                <a:ext cx="360" cy="360"/>
              </p14:xfrm>
            </p:contentPart>
          </mc:Choice>
          <mc:Fallback xmlns="">
            <p:pic>
              <p:nvPicPr>
                <p:cNvPr id="67" name="Ink 66">
                  <a:extLst>
                    <a:ext uri="{FF2B5EF4-FFF2-40B4-BE49-F238E27FC236}">
                      <a16:creationId xmlns:a16="http://schemas.microsoft.com/office/drawing/2014/main" id="{A084084E-7051-4078-B558-B6DD61954BA0}"/>
                    </a:ext>
                  </a:extLst>
                </p:cNvPr>
                <p:cNvPicPr/>
                <p:nvPr/>
              </p:nvPicPr>
              <p:blipFill>
                <a:blip r:embed="rId79"/>
                <a:stretch>
                  <a:fillRect/>
                </a:stretch>
              </p:blipFill>
              <p:spPr>
                <a:xfrm>
                  <a:off x="7021125" y="36930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Ink 67">
                  <a:extLst>
                    <a:ext uri="{FF2B5EF4-FFF2-40B4-BE49-F238E27FC236}">
                      <a16:creationId xmlns:a16="http://schemas.microsoft.com/office/drawing/2014/main" id="{A3BEA6AE-83F9-4224-B732-FF78ACBA4709}"/>
                    </a:ext>
                  </a:extLst>
                </p14:cNvPr>
                <p14:cNvContentPartPr/>
                <p14:nvPr/>
              </p14:nvContentPartPr>
              <p14:xfrm>
                <a:off x="7030125" y="3701730"/>
                <a:ext cx="360" cy="360"/>
              </p14:xfrm>
            </p:contentPart>
          </mc:Choice>
          <mc:Fallback xmlns="">
            <p:pic>
              <p:nvPicPr>
                <p:cNvPr id="68" name="Ink 67">
                  <a:extLst>
                    <a:ext uri="{FF2B5EF4-FFF2-40B4-BE49-F238E27FC236}">
                      <a16:creationId xmlns:a16="http://schemas.microsoft.com/office/drawing/2014/main" id="{A3BEA6AE-83F9-4224-B732-FF78ACBA4709}"/>
                    </a:ext>
                  </a:extLst>
                </p:cNvPr>
                <p:cNvPicPr/>
                <p:nvPr/>
              </p:nvPicPr>
              <p:blipFill>
                <a:blip r:embed="rId79"/>
                <a:stretch>
                  <a:fillRect/>
                </a:stretch>
              </p:blipFill>
              <p:spPr>
                <a:xfrm>
                  <a:off x="7021125" y="36930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28315FF1-9D5B-4015-BE03-C9769FF78736}"/>
                    </a:ext>
                  </a:extLst>
                </p14:cNvPr>
                <p14:cNvContentPartPr/>
                <p14:nvPr/>
              </p14:nvContentPartPr>
              <p14:xfrm>
                <a:off x="7026885" y="3699930"/>
                <a:ext cx="62280" cy="17640"/>
              </p14:xfrm>
            </p:contentPart>
          </mc:Choice>
          <mc:Fallback xmlns="">
            <p:pic>
              <p:nvPicPr>
                <p:cNvPr id="70" name="Ink 69">
                  <a:extLst>
                    <a:ext uri="{FF2B5EF4-FFF2-40B4-BE49-F238E27FC236}">
                      <a16:creationId xmlns:a16="http://schemas.microsoft.com/office/drawing/2014/main" id="{28315FF1-9D5B-4015-BE03-C9769FF78736}"/>
                    </a:ext>
                  </a:extLst>
                </p:cNvPr>
                <p:cNvPicPr/>
                <p:nvPr/>
              </p:nvPicPr>
              <p:blipFill>
                <a:blip r:embed="rId83"/>
                <a:stretch>
                  <a:fillRect/>
                </a:stretch>
              </p:blipFill>
              <p:spPr>
                <a:xfrm>
                  <a:off x="7017885" y="3691290"/>
                  <a:ext cx="79920" cy="35280"/>
                </a:xfrm>
                <a:prstGeom prst="rect">
                  <a:avLst/>
                </a:prstGeom>
              </p:spPr>
            </p:pic>
          </mc:Fallback>
        </mc:AlternateContent>
      </p:grpSp>
      <p:pic>
        <p:nvPicPr>
          <p:cNvPr id="77" name="Picture 76" descr="A screenshot of a cell phone&#10;&#10;Description automatically generated">
            <a:extLst>
              <a:ext uri="{FF2B5EF4-FFF2-40B4-BE49-F238E27FC236}">
                <a16:creationId xmlns:a16="http://schemas.microsoft.com/office/drawing/2014/main" id="{AAC0156A-5FFA-4C04-BFA1-7CE369DC749A}"/>
              </a:ext>
            </a:extLst>
          </p:cNvPr>
          <p:cNvPicPr>
            <a:picLocks noChangeAspect="1"/>
          </p:cNvPicPr>
          <p:nvPr/>
        </p:nvPicPr>
        <p:blipFill>
          <a:blip r:embed="rId84"/>
          <a:stretch>
            <a:fillRect/>
          </a:stretch>
        </p:blipFill>
        <p:spPr>
          <a:xfrm>
            <a:off x="6884505" y="1810448"/>
            <a:ext cx="2409524" cy="990476"/>
          </a:xfrm>
          <a:prstGeom prst="rect">
            <a:avLst/>
          </a:prstGeom>
        </p:spPr>
      </p:pic>
    </p:spTree>
    <p:extLst>
      <p:ext uri="{BB962C8B-B14F-4D97-AF65-F5344CB8AC3E}">
        <p14:creationId xmlns:p14="http://schemas.microsoft.com/office/powerpoint/2010/main" val="4280273593"/>
      </p:ext>
    </p:extLst>
  </p:cSld>
  <p:clrMapOvr>
    <a:masterClrMapping/>
  </p:clrMapOvr>
  <mc:AlternateContent xmlns:mc="http://schemas.openxmlformats.org/markup-compatibility/2006" xmlns:p14="http://schemas.microsoft.com/office/powerpoint/2010/main">
    <mc:Choice Requires="p14">
      <p:transition spd="slow" p14:dur="2000" advTm="158"/>
    </mc:Choice>
    <mc:Fallback xmlns="">
      <p:transition spd="slow" advTm="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a:t>
            </a:r>
            <a:r>
              <a:rPr lang="de-DE" dirty="0" err="1"/>
              <a:t>Node-Similarity</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nvPr>
        </p:nvGraphicFramePr>
        <p:xfrm>
          <a:off x="10472257" y="545283"/>
          <a:ext cx="1272330" cy="12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A picture containing table, room&#10;&#10;Description automatically generated">
            <a:extLst>
              <a:ext uri="{FF2B5EF4-FFF2-40B4-BE49-F238E27FC236}">
                <a16:creationId xmlns:a16="http://schemas.microsoft.com/office/drawing/2014/main" id="{0E19137E-C80F-427A-BC56-D9B827E67ACC}"/>
              </a:ext>
            </a:extLst>
          </p:cNvPr>
          <p:cNvPicPr>
            <a:picLocks noChangeAspect="1"/>
          </p:cNvPicPr>
          <p:nvPr/>
        </p:nvPicPr>
        <p:blipFill>
          <a:blip r:embed="rId8"/>
          <a:stretch>
            <a:fillRect/>
          </a:stretch>
        </p:blipFill>
        <p:spPr>
          <a:xfrm>
            <a:off x="7409880" y="2533359"/>
            <a:ext cx="4086795" cy="2076740"/>
          </a:xfrm>
          <a:prstGeom prst="rect">
            <a:avLst/>
          </a:prstGeom>
        </p:spPr>
      </p:pic>
      <p:pic>
        <p:nvPicPr>
          <p:cNvPr id="23" name="Picture 22" descr="A close up of a map&#10;&#10;Description automatically generated">
            <a:extLst>
              <a:ext uri="{FF2B5EF4-FFF2-40B4-BE49-F238E27FC236}">
                <a16:creationId xmlns:a16="http://schemas.microsoft.com/office/drawing/2014/main" id="{A1D2AEBC-7514-417D-8061-E9E5019ED723}"/>
              </a:ext>
            </a:extLst>
          </p:cNvPr>
          <p:cNvPicPr>
            <a:picLocks noChangeAspect="1"/>
          </p:cNvPicPr>
          <p:nvPr/>
        </p:nvPicPr>
        <p:blipFill>
          <a:blip r:embed="rId9"/>
          <a:stretch>
            <a:fillRect/>
          </a:stretch>
        </p:blipFill>
        <p:spPr>
          <a:xfrm>
            <a:off x="1371600" y="1984010"/>
            <a:ext cx="4086794" cy="3175439"/>
          </a:xfrm>
          <a:prstGeom prst="rect">
            <a:avLst/>
          </a:prstGeom>
        </p:spPr>
      </p:pic>
      <p:sp>
        <p:nvSpPr>
          <p:cNvPr id="24" name="Arrow: Right 23">
            <a:extLst>
              <a:ext uri="{FF2B5EF4-FFF2-40B4-BE49-F238E27FC236}">
                <a16:creationId xmlns:a16="http://schemas.microsoft.com/office/drawing/2014/main" id="{AF6E1694-5605-4EB4-B0DA-A8245592AC2B}"/>
              </a:ext>
            </a:extLst>
          </p:cNvPr>
          <p:cNvSpPr/>
          <p:nvPr/>
        </p:nvSpPr>
        <p:spPr>
          <a:xfrm>
            <a:off x="5629275" y="3285979"/>
            <a:ext cx="1485900"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AED130-8D25-4AE3-B4B1-26DB3AC41EC2}"/>
              </a:ext>
            </a:extLst>
          </p:cNvPr>
          <p:cNvSpPr/>
          <p:nvPr/>
        </p:nvSpPr>
        <p:spPr>
          <a:xfrm>
            <a:off x="1371600" y="5159449"/>
            <a:ext cx="3252814" cy="307777"/>
          </a:xfrm>
          <a:prstGeom prst="rect">
            <a:avLst/>
          </a:prstGeom>
        </p:spPr>
        <p:txBody>
          <a:bodyPr wrap="none">
            <a:spAutoFit/>
          </a:bodyPr>
          <a:lstStyle/>
          <a:p>
            <a:r>
              <a:rPr lang="en-GB" sz="1400" dirty="0">
                <a:hlinkClick r:id="rId10"/>
              </a:rPr>
              <a:t>https://nlp.stanford.edu/projects/glove/</a:t>
            </a:r>
            <a:endParaRPr lang="en-US" sz="1400" dirty="0"/>
          </a:p>
        </p:txBody>
      </p:sp>
      <p:sp>
        <p:nvSpPr>
          <p:cNvPr id="26" name="Rectangle 25">
            <a:extLst>
              <a:ext uri="{FF2B5EF4-FFF2-40B4-BE49-F238E27FC236}">
                <a16:creationId xmlns:a16="http://schemas.microsoft.com/office/drawing/2014/main" id="{08D97452-C169-47F9-817B-47BD731782A0}"/>
              </a:ext>
            </a:extLst>
          </p:cNvPr>
          <p:cNvSpPr/>
          <p:nvPr/>
        </p:nvSpPr>
        <p:spPr>
          <a:xfrm>
            <a:off x="9606414" y="4610099"/>
            <a:ext cx="1890261" cy="253916"/>
          </a:xfrm>
          <a:prstGeom prst="rect">
            <a:avLst/>
          </a:prstGeom>
        </p:spPr>
        <p:txBody>
          <a:bodyPr wrap="none">
            <a:spAutoFit/>
          </a:bodyPr>
          <a:lstStyle/>
          <a:p>
            <a:r>
              <a:rPr lang="en-GB" sz="1050" dirty="0"/>
              <a:t>(Cai, Zheng, and Chang 2018)</a:t>
            </a:r>
            <a:endParaRPr lang="en-US" sz="1050" dirty="0"/>
          </a:p>
        </p:txBody>
      </p:sp>
    </p:spTree>
    <p:extLst>
      <p:ext uri="{BB962C8B-B14F-4D97-AF65-F5344CB8AC3E}">
        <p14:creationId xmlns:p14="http://schemas.microsoft.com/office/powerpoint/2010/main" val="1384483607"/>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Baselines</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extLst>
              <p:ext uri="{D42A27DB-BD31-4B8C-83A1-F6EECF244321}">
                <p14:modId xmlns:p14="http://schemas.microsoft.com/office/powerpoint/2010/main" val="604718490"/>
              </p:ext>
            </p:extLst>
          </p:nvPr>
        </p:nvGraphicFramePr>
        <p:xfrm>
          <a:off x="1586204" y="2102496"/>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0446971"/>
      </p:ext>
    </p:extLst>
  </p:cSld>
  <p:clrMapOvr>
    <a:masterClrMapping/>
  </p:clrMapOvr>
  <mc:AlternateContent xmlns:mc="http://schemas.openxmlformats.org/markup-compatibility/2006" xmlns:p14="http://schemas.microsoft.com/office/powerpoint/2010/main">
    <mc:Choice Requires="p14">
      <p:transition spd="slow" p14:dur="2000" advTm="4433"/>
    </mc:Choice>
    <mc:Fallback xmlns="">
      <p:transition spd="slow" advTm="44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521B-048D-4687-8BDD-1FEF26281C0B}"/>
              </a:ext>
            </a:extLst>
          </p:cNvPr>
          <p:cNvSpPr>
            <a:spLocks noGrp="1"/>
          </p:cNvSpPr>
          <p:nvPr>
            <p:ph type="title"/>
          </p:nvPr>
        </p:nvSpPr>
        <p:spPr/>
        <p:txBody>
          <a:bodyPr/>
          <a:lstStyle/>
          <a:p>
            <a:r>
              <a:rPr lang="en-US" dirty="0"/>
              <a:t>Results - Baselines</a:t>
            </a:r>
          </a:p>
        </p:txBody>
      </p:sp>
      <p:pic>
        <p:nvPicPr>
          <p:cNvPr id="5" name="Content Placeholder 4">
            <a:extLst>
              <a:ext uri="{FF2B5EF4-FFF2-40B4-BE49-F238E27FC236}">
                <a16:creationId xmlns:a16="http://schemas.microsoft.com/office/drawing/2014/main" id="{101B919F-58C5-47F7-B5B4-4A71FE5BC35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26583" y="2133500"/>
            <a:ext cx="10529383" cy="2590999"/>
          </a:xfrm>
        </p:spPr>
      </p:pic>
    </p:spTree>
    <p:extLst>
      <p:ext uri="{BB962C8B-B14F-4D97-AF65-F5344CB8AC3E}">
        <p14:creationId xmlns:p14="http://schemas.microsoft.com/office/powerpoint/2010/main" val="3979476168"/>
      </p:ext>
    </p:extLst>
  </p:cSld>
  <p:clrMapOvr>
    <a:masterClrMapping/>
  </p:clrMapOvr>
  <mc:AlternateContent xmlns:mc="http://schemas.openxmlformats.org/markup-compatibility/2006" xmlns:p14="http://schemas.microsoft.com/office/powerpoint/2010/main">
    <mc:Choice Requires="p14">
      <p:transition spd="slow" p14:dur="2000" advTm="222"/>
    </mc:Choice>
    <mc:Fallback xmlns="">
      <p:transition spd="slow" advTm="2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521B-048D-4687-8BDD-1FEF26281C0B}"/>
              </a:ext>
            </a:extLst>
          </p:cNvPr>
          <p:cNvSpPr>
            <a:spLocks noGrp="1"/>
          </p:cNvSpPr>
          <p:nvPr>
            <p:ph type="title"/>
          </p:nvPr>
        </p:nvSpPr>
        <p:spPr/>
        <p:txBody>
          <a:bodyPr/>
          <a:lstStyle/>
          <a:p>
            <a:r>
              <a:rPr lang="en-US" dirty="0"/>
              <a:t>Results - Models</a:t>
            </a:r>
          </a:p>
        </p:txBody>
      </p:sp>
      <p:pic>
        <p:nvPicPr>
          <p:cNvPr id="7" name="Content Placeholder 6">
            <a:extLst>
              <a:ext uri="{FF2B5EF4-FFF2-40B4-BE49-F238E27FC236}">
                <a16:creationId xmlns:a16="http://schemas.microsoft.com/office/drawing/2014/main" id="{1C5AA8E4-82DC-4275-BC04-60C1B57A966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71600" y="2498880"/>
            <a:ext cx="9601200" cy="3155639"/>
          </a:xfrm>
        </p:spPr>
      </p:pic>
    </p:spTree>
    <p:extLst>
      <p:ext uri="{BB962C8B-B14F-4D97-AF65-F5344CB8AC3E}">
        <p14:creationId xmlns:p14="http://schemas.microsoft.com/office/powerpoint/2010/main" val="2050379651"/>
      </p:ext>
    </p:extLst>
  </p:cSld>
  <p:clrMapOvr>
    <a:masterClrMapping/>
  </p:clrMapOvr>
  <mc:AlternateContent xmlns:mc="http://schemas.openxmlformats.org/markup-compatibility/2006" xmlns:p14="http://schemas.microsoft.com/office/powerpoint/2010/main">
    <mc:Choice Requires="p14">
      <p:transition spd="slow" p14:dur="2000" advTm="5572"/>
    </mc:Choice>
    <mc:Fallback xmlns="">
      <p:transition spd="slow" advTm="557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2492-7E23-4A3B-BE02-D71E60F3577D}"/>
              </a:ext>
            </a:extLst>
          </p:cNvPr>
          <p:cNvSpPr>
            <a:spLocks noGrp="1"/>
          </p:cNvSpPr>
          <p:nvPr>
            <p:ph type="title"/>
          </p:nvPr>
        </p:nvSpPr>
        <p:spPr/>
        <p:txBody>
          <a:bodyPr/>
          <a:lstStyle/>
          <a:p>
            <a:r>
              <a:rPr lang="en-US" dirty="0"/>
              <a:t>Results –</a:t>
            </a:r>
            <a:r>
              <a:rPr lang="en-US" dirty="0" err="1"/>
              <a:t>MapEquation</a:t>
            </a:r>
            <a:r>
              <a:rPr lang="en-US" dirty="0"/>
              <a:t> in Depth</a:t>
            </a:r>
          </a:p>
        </p:txBody>
      </p:sp>
      <p:pic>
        <p:nvPicPr>
          <p:cNvPr id="7" name="Content Placeholder 6">
            <a:extLst>
              <a:ext uri="{FF2B5EF4-FFF2-40B4-BE49-F238E27FC236}">
                <a16:creationId xmlns:a16="http://schemas.microsoft.com/office/drawing/2014/main" id="{7A39DC8E-EAE8-40EE-B7A6-B436CF52C77A}"/>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495036" y="1848929"/>
            <a:ext cx="5028069" cy="4072147"/>
          </a:xfrm>
        </p:spPr>
      </p:pic>
      <p:pic>
        <p:nvPicPr>
          <p:cNvPr id="13" name="Content Placeholder 12">
            <a:extLst>
              <a:ext uri="{FF2B5EF4-FFF2-40B4-BE49-F238E27FC236}">
                <a16:creationId xmlns:a16="http://schemas.microsoft.com/office/drawing/2014/main" id="{6E0DED67-B978-45EB-AAA8-D8673DAEF2B6}"/>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6965187" y="1642852"/>
            <a:ext cx="4283838" cy="4278224"/>
          </a:xfrm>
        </p:spPr>
      </p:pic>
    </p:spTree>
    <p:extLst>
      <p:ext uri="{BB962C8B-B14F-4D97-AF65-F5344CB8AC3E}">
        <p14:creationId xmlns:p14="http://schemas.microsoft.com/office/powerpoint/2010/main" val="4235361738"/>
      </p:ext>
    </p:extLst>
  </p:cSld>
  <p:clrMapOvr>
    <a:masterClrMapping/>
  </p:clrMapOvr>
  <mc:AlternateContent xmlns:mc="http://schemas.openxmlformats.org/markup-compatibility/2006" xmlns:p14="http://schemas.microsoft.com/office/powerpoint/2010/main">
    <mc:Choice Requires="p14">
      <p:transition spd="slow" p14:dur="2000" advTm="2692"/>
    </mc:Choice>
    <mc:Fallback xmlns="">
      <p:transition spd="slow" advTm="26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521B-048D-4687-8BDD-1FEF26281C0B}"/>
              </a:ext>
            </a:extLst>
          </p:cNvPr>
          <p:cNvSpPr>
            <a:spLocks noGrp="1"/>
          </p:cNvSpPr>
          <p:nvPr>
            <p:ph type="title"/>
          </p:nvPr>
        </p:nvSpPr>
        <p:spPr/>
        <p:txBody>
          <a:bodyPr/>
          <a:lstStyle/>
          <a:p>
            <a:r>
              <a:rPr lang="en-US" dirty="0"/>
              <a:t>Results - Models</a:t>
            </a:r>
          </a:p>
        </p:txBody>
      </p:sp>
      <p:pic>
        <p:nvPicPr>
          <p:cNvPr id="7" name="Content Placeholder 6">
            <a:extLst>
              <a:ext uri="{FF2B5EF4-FFF2-40B4-BE49-F238E27FC236}">
                <a16:creationId xmlns:a16="http://schemas.microsoft.com/office/drawing/2014/main" id="{1C5AA8E4-82DC-4275-BC04-60C1B57A966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71600" y="2498880"/>
            <a:ext cx="9601200" cy="3155639"/>
          </a:xfrm>
        </p:spPr>
      </p:pic>
    </p:spTree>
    <p:extLst>
      <p:ext uri="{BB962C8B-B14F-4D97-AF65-F5344CB8AC3E}">
        <p14:creationId xmlns:p14="http://schemas.microsoft.com/office/powerpoint/2010/main" val="343919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BF99-78AE-41F1-9B76-5F5A8351C7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33A559E-A52B-4939-A171-BEEDB976C782}"/>
              </a:ext>
            </a:extLst>
          </p:cNvPr>
          <p:cNvSpPr>
            <a:spLocks noGrp="1"/>
          </p:cNvSpPr>
          <p:nvPr>
            <p:ph idx="1"/>
          </p:nvPr>
        </p:nvSpPr>
        <p:spPr>
          <a:xfrm>
            <a:off x="1371600" y="1790700"/>
            <a:ext cx="9601200" cy="3581400"/>
          </a:xfrm>
        </p:spPr>
        <p:txBody>
          <a:bodyPr>
            <a:normAutofit fontScale="92500" lnSpcReduction="10000"/>
          </a:bodyPr>
          <a:lstStyle/>
          <a:p>
            <a:r>
              <a:rPr lang="en-US" dirty="0"/>
              <a:t>What is the influence of the model on the NMI performance of the community detection task?</a:t>
            </a:r>
          </a:p>
          <a:p>
            <a:pPr lvl="1"/>
            <a:r>
              <a:rPr lang="en-US" dirty="0"/>
              <a:t>Without a model the heuristic will perform poorly for increasingly complex community structures.</a:t>
            </a:r>
          </a:p>
          <a:p>
            <a:pPr lvl="1"/>
            <a:r>
              <a:rPr lang="en-US" dirty="0"/>
              <a:t>The model alone does not govern the result. Its shortcoming has to be mitigated by the algorithm.</a:t>
            </a:r>
          </a:p>
          <a:p>
            <a:pPr lvl="1"/>
            <a:r>
              <a:rPr lang="en-US" dirty="0"/>
              <a:t>Many models are viable and node similarity seems a promising alternative</a:t>
            </a:r>
          </a:p>
          <a:p>
            <a:r>
              <a:rPr lang="en-US" dirty="0"/>
              <a:t>Which model yields the best performance?</a:t>
            </a:r>
          </a:p>
          <a:p>
            <a:pPr lvl="1"/>
            <a:r>
              <a:rPr lang="en-US" dirty="0"/>
              <a:t>The Louvain algorithm performed best</a:t>
            </a:r>
          </a:p>
          <a:p>
            <a:pPr lvl="1"/>
            <a:r>
              <a:rPr lang="en-US" dirty="0"/>
              <a:t>Second best was the node similarity approach</a:t>
            </a:r>
          </a:p>
          <a:p>
            <a:pPr lvl="1"/>
            <a:r>
              <a:rPr lang="en-US" dirty="0" err="1"/>
              <a:t>MapEquation</a:t>
            </a:r>
            <a:r>
              <a:rPr lang="en-US" dirty="0"/>
              <a:t> &amp; </a:t>
            </a:r>
            <a:r>
              <a:rPr lang="en-US" dirty="0" err="1"/>
              <a:t>Labelpropagation</a:t>
            </a:r>
            <a:r>
              <a:rPr lang="en-US" dirty="0"/>
              <a:t> do not perform well without further interference</a:t>
            </a:r>
          </a:p>
          <a:p>
            <a:pPr lvl="1"/>
            <a:endParaRPr lang="en-US" dirty="0"/>
          </a:p>
        </p:txBody>
      </p:sp>
    </p:spTree>
    <p:extLst>
      <p:ext uri="{BB962C8B-B14F-4D97-AF65-F5344CB8AC3E}">
        <p14:creationId xmlns:p14="http://schemas.microsoft.com/office/powerpoint/2010/main" val="186229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BA9E-E15F-4429-B49E-8EC75D4AB51D}"/>
              </a:ext>
            </a:extLst>
          </p:cNvPr>
          <p:cNvSpPr>
            <a:spLocks noGrp="1"/>
          </p:cNvSpPr>
          <p:nvPr>
            <p:ph type="title"/>
          </p:nvPr>
        </p:nvSpPr>
        <p:spPr/>
        <p:txBody>
          <a:bodyPr/>
          <a:lstStyle/>
          <a:p>
            <a:r>
              <a:rPr lang="de-DE" dirty="0"/>
              <a:t>Research Question</a:t>
            </a:r>
            <a:endParaRPr lang="en-GB" dirty="0"/>
          </a:p>
        </p:txBody>
      </p:sp>
      <p:sp>
        <p:nvSpPr>
          <p:cNvPr id="3" name="Content Placeholder 2">
            <a:extLst>
              <a:ext uri="{FF2B5EF4-FFF2-40B4-BE49-F238E27FC236}">
                <a16:creationId xmlns:a16="http://schemas.microsoft.com/office/drawing/2014/main" id="{883F572E-0303-4CDD-8745-D51E3526077C}"/>
              </a:ext>
            </a:extLst>
          </p:cNvPr>
          <p:cNvSpPr>
            <a:spLocks noGrp="1"/>
          </p:cNvSpPr>
          <p:nvPr>
            <p:ph idx="1"/>
          </p:nvPr>
        </p:nvSpPr>
        <p:spPr/>
        <p:txBody>
          <a:bodyPr/>
          <a:lstStyle/>
          <a:p>
            <a:r>
              <a:rPr lang="en-US" dirty="0"/>
              <a:t>What is the influence of the model on the NMI performance of the community detection task?</a:t>
            </a:r>
          </a:p>
          <a:p>
            <a:r>
              <a:rPr lang="en-US" dirty="0"/>
              <a:t>Which model yields the best performance?</a:t>
            </a:r>
          </a:p>
        </p:txBody>
      </p:sp>
    </p:spTree>
    <p:extLst>
      <p:ext uri="{BB962C8B-B14F-4D97-AF65-F5344CB8AC3E}">
        <p14:creationId xmlns:p14="http://schemas.microsoft.com/office/powerpoint/2010/main" val="1209946117"/>
      </p:ext>
    </p:extLst>
  </p:cSld>
  <p:clrMapOvr>
    <a:masterClrMapping/>
  </p:clrMapOvr>
  <mc:AlternateContent xmlns:mc="http://schemas.openxmlformats.org/markup-compatibility/2006" xmlns:p14="http://schemas.microsoft.com/office/powerpoint/2010/main">
    <mc:Choice Requires="p14">
      <p:transition spd="slow" p14:dur="2000" advTm="22052"/>
    </mc:Choice>
    <mc:Fallback xmlns="">
      <p:transition spd="slow" advTm="220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CE60-CDB1-4170-BC4B-A0A27F4DB6A5}"/>
              </a:ext>
            </a:extLst>
          </p:cNvPr>
          <p:cNvSpPr>
            <a:spLocks noGrp="1"/>
          </p:cNvSpPr>
          <p:nvPr>
            <p:ph type="title"/>
          </p:nvPr>
        </p:nvSpPr>
        <p:spPr/>
        <p:txBody>
          <a:bodyPr/>
          <a:lstStyle/>
          <a:p>
            <a:r>
              <a:rPr lang="de-DE" dirty="0"/>
              <a:t>Experimental Setup</a:t>
            </a:r>
            <a:endParaRPr lang="en-GB" dirty="0"/>
          </a:p>
        </p:txBody>
      </p:sp>
      <p:sp>
        <p:nvSpPr>
          <p:cNvPr id="3" name="Content Placeholder 2">
            <a:extLst>
              <a:ext uri="{FF2B5EF4-FFF2-40B4-BE49-F238E27FC236}">
                <a16:creationId xmlns:a16="http://schemas.microsoft.com/office/drawing/2014/main" id="{A1EB6A48-943A-4EAA-B5CF-B791DB6CBEBB}"/>
              </a:ext>
            </a:extLst>
          </p:cNvPr>
          <p:cNvSpPr>
            <a:spLocks noGrp="1"/>
          </p:cNvSpPr>
          <p:nvPr>
            <p:ph idx="1"/>
          </p:nvPr>
        </p:nvSpPr>
        <p:spPr>
          <a:xfrm>
            <a:off x="1548882" y="1638300"/>
            <a:ext cx="5104701" cy="3581400"/>
          </a:xfrm>
        </p:spPr>
        <p:txBody>
          <a:bodyPr/>
          <a:lstStyle/>
          <a:p>
            <a:r>
              <a:rPr lang="en-US" dirty="0"/>
              <a:t>LFR Benchmark</a:t>
            </a:r>
          </a:p>
          <a:p>
            <a:pPr lvl="1"/>
            <a:r>
              <a:rPr lang="en-US" dirty="0"/>
              <a:t>Graph Sizes: 250, 500</a:t>
            </a:r>
          </a:p>
          <a:p>
            <a:pPr lvl="1"/>
            <a:r>
              <a:rPr lang="en-US" dirty="0"/>
              <a:t>Node degree power exponent: 2.0</a:t>
            </a:r>
          </a:p>
          <a:p>
            <a:pPr lvl="1"/>
            <a:r>
              <a:rPr lang="en-US" dirty="0"/>
              <a:t>Community power exponent: 1.1</a:t>
            </a:r>
          </a:p>
          <a:p>
            <a:pPr lvl="1"/>
            <a:r>
              <a:rPr lang="en-US" dirty="0"/>
              <a:t>Minimum Degree: 20</a:t>
            </a:r>
          </a:p>
          <a:p>
            <a:pPr lvl="1"/>
            <a:r>
              <a:rPr lang="en-US" dirty="0"/>
              <a:t>Maximum Degree: 50</a:t>
            </a:r>
          </a:p>
          <a:p>
            <a:r>
              <a:rPr lang="en-US" dirty="0"/>
              <a:t>NMI Score</a:t>
            </a:r>
          </a:p>
          <a:p>
            <a:pPr lvl="1"/>
            <a:r>
              <a:rPr lang="en-US" dirty="0"/>
              <a:t>Increase µ overtime: 0.1 – 0.7</a:t>
            </a:r>
          </a:p>
          <a:p>
            <a:r>
              <a:rPr lang="en-US" dirty="0"/>
              <a:t>Partitioning Algorithm: Louvain Core</a:t>
            </a:r>
          </a:p>
        </p:txBody>
      </p:sp>
      <p:pic>
        <p:nvPicPr>
          <p:cNvPr id="5" name="Graphic 4">
            <a:extLst>
              <a:ext uri="{FF2B5EF4-FFF2-40B4-BE49-F238E27FC236}">
                <a16:creationId xmlns:a16="http://schemas.microsoft.com/office/drawing/2014/main" id="{EBF0FF5D-9E12-4FF4-A945-3E16A7F0E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5570" y="685800"/>
            <a:ext cx="2693310" cy="5185415"/>
          </a:xfrm>
          <a:prstGeom prst="rect">
            <a:avLst/>
          </a:prstGeom>
        </p:spPr>
      </p:pic>
      <p:sp>
        <p:nvSpPr>
          <p:cNvPr id="9" name="Arrow: Down 8">
            <a:extLst>
              <a:ext uri="{FF2B5EF4-FFF2-40B4-BE49-F238E27FC236}">
                <a16:creationId xmlns:a16="http://schemas.microsoft.com/office/drawing/2014/main" id="{59767E4C-FDB8-4295-8370-B01F97EEEC2A}"/>
              </a:ext>
            </a:extLst>
          </p:cNvPr>
          <p:cNvSpPr/>
          <p:nvPr/>
        </p:nvSpPr>
        <p:spPr>
          <a:xfrm>
            <a:off x="6830865" y="1119550"/>
            <a:ext cx="654342" cy="4211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dirty="0"/>
              <a:t>Mixing </a:t>
            </a:r>
            <a:r>
              <a:rPr lang="de-DE" dirty="0" err="1"/>
              <a:t>parameter</a:t>
            </a:r>
            <a:r>
              <a:rPr lang="de-DE" dirty="0"/>
              <a:t> µ </a:t>
            </a:r>
            <a:r>
              <a:rPr lang="de-DE" dirty="0" err="1"/>
              <a:t>increases</a:t>
            </a:r>
            <a:endParaRPr lang="en-GB" dirty="0"/>
          </a:p>
        </p:txBody>
      </p:sp>
    </p:spTree>
    <p:extLst>
      <p:ext uri="{BB962C8B-B14F-4D97-AF65-F5344CB8AC3E}">
        <p14:creationId xmlns:p14="http://schemas.microsoft.com/office/powerpoint/2010/main" val="1251890036"/>
      </p:ext>
    </p:extLst>
  </p:cSld>
  <p:clrMapOvr>
    <a:masterClrMapping/>
  </p:clrMapOvr>
  <mc:AlternateContent xmlns:mc="http://schemas.openxmlformats.org/markup-compatibility/2006" xmlns:p14="http://schemas.microsoft.com/office/powerpoint/2010/main">
    <mc:Choice Requires="p14">
      <p:transition spd="slow" p14:dur="2000" advTm="79746"/>
    </mc:Choice>
    <mc:Fallback xmlns="">
      <p:transition spd="slow" advTm="7974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85C7-1102-4EBF-9AD1-1F0DF8827965}"/>
              </a:ext>
            </a:extLst>
          </p:cNvPr>
          <p:cNvSpPr>
            <a:spLocks noGrp="1"/>
          </p:cNvSpPr>
          <p:nvPr>
            <p:ph type="title"/>
          </p:nvPr>
        </p:nvSpPr>
        <p:spPr/>
        <p:txBody>
          <a:bodyPr/>
          <a:lstStyle/>
          <a:p>
            <a:r>
              <a:rPr lang="de-DE" dirty="0" err="1"/>
              <a:t>Louvain</a:t>
            </a:r>
            <a:r>
              <a:rPr lang="de-DE" dirty="0"/>
              <a:t>-Core	</a:t>
            </a:r>
            <a:endParaRPr lang="en-GB" dirty="0"/>
          </a:p>
        </p:txBody>
      </p:sp>
      <p:sp>
        <p:nvSpPr>
          <p:cNvPr id="3" name="Content Placeholder 2">
            <a:extLst>
              <a:ext uri="{FF2B5EF4-FFF2-40B4-BE49-F238E27FC236}">
                <a16:creationId xmlns:a16="http://schemas.microsoft.com/office/drawing/2014/main" id="{DA1BCA9A-D955-46EB-B0DC-62112758CB1E}"/>
              </a:ext>
            </a:extLst>
          </p:cNvPr>
          <p:cNvSpPr>
            <a:spLocks noGrp="1"/>
          </p:cNvSpPr>
          <p:nvPr>
            <p:ph idx="1"/>
          </p:nvPr>
        </p:nvSpPr>
        <p:spPr>
          <a:xfrm>
            <a:off x="1371600" y="1810139"/>
            <a:ext cx="4926563" cy="3581400"/>
          </a:xfrm>
        </p:spPr>
        <p:txBody>
          <a:bodyPr>
            <a:normAutofit fontScale="92500" lnSpcReduction="20000"/>
          </a:bodyPr>
          <a:lstStyle/>
          <a:p>
            <a:r>
              <a:rPr lang="en-US" dirty="0"/>
              <a:t>Louvain core is the Louvain algorithm without  a predetermined quality function </a:t>
            </a:r>
          </a:p>
          <a:p>
            <a:pPr lvl="1"/>
            <a:r>
              <a:rPr lang="en-US" dirty="0"/>
              <a:t>Phase 1: Initialize every node with its own partition</a:t>
            </a:r>
          </a:p>
          <a:p>
            <a:pPr lvl="1"/>
            <a:r>
              <a:rPr lang="en-US" dirty="0"/>
              <a:t>Phase 2: For every node in a random sequence of nodes, check if the inclusion into an adjacent node’s partition maximizes the quality function. Repeat until no changes apply.</a:t>
            </a:r>
          </a:p>
          <a:p>
            <a:pPr lvl="1"/>
            <a:r>
              <a:rPr lang="en-US" dirty="0"/>
              <a:t>Phase 3: Aggregate the communities into super nodes and repeat Phase 2 until no further improvement can be reached.</a:t>
            </a:r>
          </a:p>
        </p:txBody>
      </p:sp>
      <p:pic>
        <p:nvPicPr>
          <p:cNvPr id="4" name="Picture 3">
            <a:extLst>
              <a:ext uri="{FF2B5EF4-FFF2-40B4-BE49-F238E27FC236}">
                <a16:creationId xmlns:a16="http://schemas.microsoft.com/office/drawing/2014/main" id="{4A39A9CA-752E-42B0-80A1-72E7D7C8CE19}"/>
              </a:ext>
            </a:extLst>
          </p:cNvPr>
          <p:cNvPicPr>
            <a:picLocks noChangeAspect="1"/>
          </p:cNvPicPr>
          <p:nvPr/>
        </p:nvPicPr>
        <p:blipFill>
          <a:blip r:embed="rId3"/>
          <a:stretch>
            <a:fillRect/>
          </a:stretch>
        </p:blipFill>
        <p:spPr>
          <a:xfrm>
            <a:off x="7335434" y="1666888"/>
            <a:ext cx="3983123" cy="3724651"/>
          </a:xfrm>
          <a:prstGeom prst="rect">
            <a:avLst/>
          </a:prstGeom>
        </p:spPr>
      </p:pic>
      <p:sp>
        <p:nvSpPr>
          <p:cNvPr id="6" name="Rectangle 5">
            <a:extLst>
              <a:ext uri="{FF2B5EF4-FFF2-40B4-BE49-F238E27FC236}">
                <a16:creationId xmlns:a16="http://schemas.microsoft.com/office/drawing/2014/main" id="{ECA4C1C6-097A-4061-AA1C-A4F9AC46B19E}"/>
              </a:ext>
            </a:extLst>
          </p:cNvPr>
          <p:cNvSpPr/>
          <p:nvPr/>
        </p:nvSpPr>
        <p:spPr>
          <a:xfrm>
            <a:off x="7335434" y="5389762"/>
            <a:ext cx="3983123" cy="369332"/>
          </a:xfrm>
          <a:prstGeom prst="rect">
            <a:avLst/>
          </a:prstGeom>
        </p:spPr>
        <p:txBody>
          <a:bodyPr wrap="square">
            <a:spAutoFit/>
          </a:bodyPr>
          <a:lstStyle/>
          <a:p>
            <a:r>
              <a:rPr lang="en-GB" sz="900" dirty="0"/>
              <a:t>(the Graduate School of Information Science and Technology, University of Tokyo, Tokyo, Japan. et al. 2016)</a:t>
            </a:r>
            <a:endParaRPr lang="en-GB" sz="900" dirty="0">
              <a:effectLst/>
            </a:endParaRPr>
          </a:p>
        </p:txBody>
      </p:sp>
    </p:spTree>
    <p:extLst>
      <p:ext uri="{BB962C8B-B14F-4D97-AF65-F5344CB8AC3E}">
        <p14:creationId xmlns:p14="http://schemas.microsoft.com/office/powerpoint/2010/main" val="2777780413"/>
      </p:ext>
    </p:extLst>
  </p:cSld>
  <p:clrMapOvr>
    <a:masterClrMapping/>
  </p:clrMapOvr>
  <mc:AlternateContent xmlns:mc="http://schemas.openxmlformats.org/markup-compatibility/2006" xmlns:p14="http://schemas.microsoft.com/office/powerpoint/2010/main">
    <mc:Choice Requires="p14">
      <p:transition spd="slow" p14:dur="2000" advTm="95480"/>
    </mc:Choice>
    <mc:Fallback xmlns="">
      <p:transition spd="slow" advTm="954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extLst>
              <p:ext uri="{D42A27DB-BD31-4B8C-83A1-F6EECF244321}">
                <p14:modId xmlns:p14="http://schemas.microsoft.com/office/powerpoint/2010/main" val="699893536"/>
              </p:ext>
            </p:extLst>
          </p:nvPr>
        </p:nvGraphicFramePr>
        <p:xfrm>
          <a:off x="1586204" y="210249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551360"/>
      </p:ext>
    </p:extLst>
  </p:cSld>
  <p:clrMapOvr>
    <a:masterClrMapping/>
  </p:clrMapOvr>
  <mc:AlternateContent xmlns:mc="http://schemas.openxmlformats.org/markup-compatibility/2006" xmlns:p14="http://schemas.microsoft.com/office/powerpoint/2010/main">
    <mc:Choice Requires="p14">
      <p:transition spd="slow" p14:dur="2000" advTm="22752"/>
    </mc:Choice>
    <mc:Fallback xmlns="">
      <p:transition spd="slow" advTm="227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a:t>
            </a:r>
            <a:r>
              <a:rPr lang="de-DE" dirty="0" err="1"/>
              <a:t>MapEquation</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extLst>
              <p:ext uri="{D42A27DB-BD31-4B8C-83A1-F6EECF244321}">
                <p14:modId xmlns:p14="http://schemas.microsoft.com/office/powerpoint/2010/main" val="3665541820"/>
              </p:ext>
            </p:extLst>
          </p:nvPr>
        </p:nvGraphicFramePr>
        <p:xfrm>
          <a:off x="10472257" y="545283"/>
          <a:ext cx="1272330" cy="12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BC01DC46-4602-45F0-AB28-9E15979681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0380" y="1810448"/>
            <a:ext cx="9798313" cy="3552492"/>
          </a:xfrm>
          <a:prstGeom prst="rect">
            <a:avLst/>
          </a:prstGeom>
        </p:spPr>
      </p:pic>
    </p:spTree>
    <p:extLst>
      <p:ext uri="{BB962C8B-B14F-4D97-AF65-F5344CB8AC3E}">
        <p14:creationId xmlns:p14="http://schemas.microsoft.com/office/powerpoint/2010/main" val="702218519"/>
      </p:ext>
    </p:extLst>
  </p:cSld>
  <p:clrMapOvr>
    <a:masterClrMapping/>
  </p:clrMapOvr>
  <mc:AlternateContent xmlns:mc="http://schemas.openxmlformats.org/markup-compatibility/2006" xmlns:p14="http://schemas.microsoft.com/office/powerpoint/2010/main">
    <mc:Choice Requires="p14">
      <p:transition spd="slow" p14:dur="2000" advTm="4069"/>
    </mc:Choice>
    <mc:Fallback xmlns="">
      <p:transition spd="slow" advTm="406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a:t>
            </a:r>
            <a:r>
              <a:rPr lang="de-DE" dirty="0" err="1"/>
              <a:t>MapEquation</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nvPr>
        </p:nvGraphicFramePr>
        <p:xfrm>
          <a:off x="10472257" y="545283"/>
          <a:ext cx="1272330" cy="12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BC01DC46-4602-45F0-AB28-9E15979681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0378" y="1678006"/>
            <a:ext cx="9798313" cy="3552492"/>
          </a:xfrm>
          <a:prstGeom prst="rect">
            <a:avLst/>
          </a:prstGeom>
        </p:spPr>
      </p:pic>
      <p:pic>
        <p:nvPicPr>
          <p:cNvPr id="6" name="Picture 5" descr="A close up of a logo&#10;&#10;Description automatically generated">
            <a:extLst>
              <a:ext uri="{FF2B5EF4-FFF2-40B4-BE49-F238E27FC236}">
                <a16:creationId xmlns:a16="http://schemas.microsoft.com/office/drawing/2014/main" id="{7F3FE57E-8736-43B5-80F7-880A3F3071F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730090" y="5205246"/>
            <a:ext cx="5458890" cy="1428021"/>
          </a:xfrm>
          <a:prstGeom prst="rect">
            <a:avLst/>
          </a:prstGeom>
        </p:spPr>
      </p:pic>
      <p:sp>
        <p:nvSpPr>
          <p:cNvPr id="7" name="Rectangle 6">
            <a:extLst>
              <a:ext uri="{FF2B5EF4-FFF2-40B4-BE49-F238E27FC236}">
                <a16:creationId xmlns:a16="http://schemas.microsoft.com/office/drawing/2014/main" id="{71CD05F9-810B-467B-B0AC-1FD583C7D391}"/>
              </a:ext>
            </a:extLst>
          </p:cNvPr>
          <p:cNvSpPr/>
          <p:nvPr/>
        </p:nvSpPr>
        <p:spPr>
          <a:xfrm>
            <a:off x="8820873" y="5179994"/>
            <a:ext cx="2611612" cy="261610"/>
          </a:xfrm>
          <a:prstGeom prst="rect">
            <a:avLst/>
          </a:prstGeom>
        </p:spPr>
        <p:txBody>
          <a:bodyPr wrap="none">
            <a:spAutoFit/>
          </a:bodyPr>
          <a:lstStyle/>
          <a:p>
            <a:r>
              <a:rPr lang="en-GB" sz="1100" dirty="0"/>
              <a:t>(</a:t>
            </a:r>
            <a:r>
              <a:rPr lang="en-GB" sz="1100" dirty="0" err="1"/>
              <a:t>Rosvall</a:t>
            </a:r>
            <a:r>
              <a:rPr lang="en-GB" sz="1100" dirty="0"/>
              <a:t>, </a:t>
            </a:r>
            <a:r>
              <a:rPr lang="en-GB" sz="1100" dirty="0" err="1"/>
              <a:t>Axelsson</a:t>
            </a:r>
            <a:r>
              <a:rPr lang="en-GB" sz="1100" dirty="0"/>
              <a:t>, and Bergstrom 2009)</a:t>
            </a:r>
            <a:endParaRPr lang="en-US" sz="1100" dirty="0"/>
          </a:p>
        </p:txBody>
      </p:sp>
    </p:spTree>
    <p:extLst>
      <p:ext uri="{BB962C8B-B14F-4D97-AF65-F5344CB8AC3E}">
        <p14:creationId xmlns:p14="http://schemas.microsoft.com/office/powerpoint/2010/main" val="347617703"/>
      </p:ext>
    </p:extLst>
  </p:cSld>
  <p:clrMapOvr>
    <a:masterClrMapping/>
  </p:clrMapOvr>
  <mc:AlternateContent xmlns:mc="http://schemas.openxmlformats.org/markup-compatibility/2006" xmlns:p14="http://schemas.microsoft.com/office/powerpoint/2010/main">
    <mc:Choice Requires="p14">
      <p:transition spd="slow" p14:dur="2000" advTm="29921"/>
    </mc:Choice>
    <mc:Fallback xmlns="">
      <p:transition spd="slow" advTm="2992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nvPr>
        </p:nvGraphicFramePr>
        <p:xfrm>
          <a:off x="1586204" y="2102496"/>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5873482"/>
      </p:ext>
    </p:extLst>
  </p:cSld>
  <p:clrMapOvr>
    <a:masterClrMapping/>
  </p:clrMapOvr>
  <mc:AlternateContent xmlns:mc="http://schemas.openxmlformats.org/markup-compatibility/2006" xmlns:p14="http://schemas.microsoft.com/office/powerpoint/2010/main">
    <mc:Choice Requires="p14">
      <p:transition spd="slow" p14:dur="2000" advTm="3819"/>
    </mc:Choice>
    <mc:Fallback xmlns="">
      <p:transition spd="slow" advTm="38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DD-0994-4A2D-9F98-71E5873CE445}"/>
              </a:ext>
            </a:extLst>
          </p:cNvPr>
          <p:cNvSpPr>
            <a:spLocks noGrp="1"/>
          </p:cNvSpPr>
          <p:nvPr>
            <p:ph type="title"/>
          </p:nvPr>
        </p:nvSpPr>
        <p:spPr>
          <a:xfrm>
            <a:off x="1371600" y="685800"/>
            <a:ext cx="9601200" cy="1485900"/>
          </a:xfrm>
        </p:spPr>
        <p:txBody>
          <a:bodyPr>
            <a:normAutofit/>
          </a:bodyPr>
          <a:lstStyle/>
          <a:p>
            <a:r>
              <a:rPr lang="de-DE" dirty="0"/>
              <a:t>Models – </a:t>
            </a:r>
            <a:r>
              <a:rPr lang="de-DE" dirty="0" err="1"/>
              <a:t>Node-Similarity</a:t>
            </a:r>
            <a:endParaRPr lang="en-GB" dirty="0"/>
          </a:p>
        </p:txBody>
      </p:sp>
      <p:graphicFrame>
        <p:nvGraphicFramePr>
          <p:cNvPr id="5" name="Content Placeholder 2">
            <a:extLst>
              <a:ext uri="{FF2B5EF4-FFF2-40B4-BE49-F238E27FC236}">
                <a16:creationId xmlns:a16="http://schemas.microsoft.com/office/drawing/2014/main" id="{59469602-F851-492B-840E-77560BFB7B67}"/>
              </a:ext>
            </a:extLst>
          </p:cNvPr>
          <p:cNvGraphicFramePr>
            <a:graphicFrameLocks noGrp="1"/>
          </p:cNvGraphicFramePr>
          <p:nvPr>
            <p:ph idx="1"/>
            <p:extLst>
              <p:ext uri="{D42A27DB-BD31-4B8C-83A1-F6EECF244321}">
                <p14:modId xmlns:p14="http://schemas.microsoft.com/office/powerpoint/2010/main" val="855250564"/>
              </p:ext>
            </p:extLst>
          </p:nvPr>
        </p:nvGraphicFramePr>
        <p:xfrm>
          <a:off x="10472257" y="545283"/>
          <a:ext cx="1272330" cy="126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a:extLst>
              <a:ext uri="{FF2B5EF4-FFF2-40B4-BE49-F238E27FC236}">
                <a16:creationId xmlns:a16="http://schemas.microsoft.com/office/drawing/2014/main" id="{5D686EB6-D64C-4795-B162-AE8185217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85875" y="1743076"/>
            <a:ext cx="4438650" cy="2943225"/>
          </a:xfrm>
          <a:prstGeom prst="rect">
            <a:avLst/>
          </a:prstGeom>
        </p:spPr>
      </p:pic>
      <p:pic>
        <p:nvPicPr>
          <p:cNvPr id="7" name="Graphic 6">
            <a:extLst>
              <a:ext uri="{FF2B5EF4-FFF2-40B4-BE49-F238E27FC236}">
                <a16:creationId xmlns:a16="http://schemas.microsoft.com/office/drawing/2014/main" id="{45328212-1224-491E-9081-FF9C68134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3475" y="3114676"/>
            <a:ext cx="4438650" cy="2943225"/>
          </a:xfrm>
          <a:prstGeom prst="rect">
            <a:avLst/>
          </a:prstGeom>
        </p:spPr>
      </p:pic>
    </p:spTree>
    <p:extLst>
      <p:ext uri="{BB962C8B-B14F-4D97-AF65-F5344CB8AC3E}">
        <p14:creationId xmlns:p14="http://schemas.microsoft.com/office/powerpoint/2010/main" val="335293526"/>
      </p:ext>
    </p:extLst>
  </p:cSld>
  <p:clrMapOvr>
    <a:masterClrMapping/>
  </p:clrMapOvr>
  <mc:AlternateContent xmlns:mc="http://schemas.openxmlformats.org/markup-compatibility/2006" xmlns:p14="http://schemas.microsoft.com/office/powerpoint/2010/main">
    <mc:Choice Requires="p14">
      <p:transition spd="slow" p14:dur="2000" advTm="39803"/>
    </mc:Choice>
    <mc:Fallback xmlns="">
      <p:transition spd="slow" advTm="39803"/>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2210</Words>
  <Application>Microsoft Office PowerPoint</Application>
  <PresentationFormat>Widescreen</PresentationFormat>
  <Paragraphs>144</Paragraphs>
  <Slides>17</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 comparative study on different Models for Community Detection</vt:lpstr>
      <vt:lpstr>Research Question</vt:lpstr>
      <vt:lpstr>Experimental Setup</vt:lpstr>
      <vt:lpstr>Louvain-Core </vt:lpstr>
      <vt:lpstr>Models </vt:lpstr>
      <vt:lpstr>Models – MapEquation</vt:lpstr>
      <vt:lpstr>Models – MapEquation</vt:lpstr>
      <vt:lpstr>Models </vt:lpstr>
      <vt:lpstr>Models – Node-Similarity</vt:lpstr>
      <vt:lpstr>Models – Node-Similarity</vt:lpstr>
      <vt:lpstr>Models – Node-Similarity</vt:lpstr>
      <vt:lpstr>Models - Baselines</vt:lpstr>
      <vt:lpstr>Results - Baselines</vt:lpstr>
      <vt:lpstr>Results - Models</vt:lpstr>
      <vt:lpstr>Results –MapEquation in Depth</vt:lpstr>
      <vt:lpstr>Results - Models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on different Models for Community Detection</dc:title>
  <dc:creator>Olu H.</dc:creator>
  <cp:lastModifiedBy>Olu H.</cp:lastModifiedBy>
  <cp:revision>49</cp:revision>
  <dcterms:created xsi:type="dcterms:W3CDTF">2020-06-16T12:24:42Z</dcterms:created>
  <dcterms:modified xsi:type="dcterms:W3CDTF">2020-06-18T10:55:38Z</dcterms:modified>
</cp:coreProperties>
</file>